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ubik Light"/>
      <p:bold r:id="rId17"/>
      <p:boldItalic r:id="rId18"/>
    </p:embeddedFont>
    <p:embeddedFont>
      <p:font typeface="Inter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ubikLight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Inter-regular.fntdata"/><Relationship Id="rId6" Type="http://schemas.openxmlformats.org/officeDocument/2006/relationships/slide" Target="slides/slide2.xml"/><Relationship Id="rId18" Type="http://schemas.openxmlformats.org/officeDocument/2006/relationships/font" Target="fonts/Rubik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a63fda84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a63fda8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d4afe119d_0_5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d4afe119d_0_5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d4afe119d_0_5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d4afe119d_0_5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d4afe119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d4afe119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a63fda8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a63fda8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d4afe119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d4afe119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6265ee92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6265ee92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d4afe119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d4afe119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d4afe119d_0_5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bd4afe119d_0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d4afe119d_0_5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d4afe119d_0_5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d4afe119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d4afe119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25750" y="-53600"/>
            <a:ext cx="3366000" cy="750600"/>
            <a:chOff x="708950" y="-197625"/>
            <a:chExt cx="3366000" cy="7506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" name="Google Shape;1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4" name="Google Shape;1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39575" y="383000"/>
            <a:ext cx="3366000" cy="750600"/>
            <a:chOff x="708950" y="-197625"/>
            <a:chExt cx="3366000" cy="750600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" name="Google Shape;19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6268775" y="3438050"/>
            <a:ext cx="3366000" cy="750600"/>
            <a:chOff x="708950" y="-197625"/>
            <a:chExt cx="3366000" cy="750600"/>
          </a:xfrm>
        </p:grpSpPr>
        <p:grpSp>
          <p:nvGrpSpPr>
            <p:cNvPr id="22" name="Google Shape;22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" name="Google Shape;25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26" name="Google Shape;26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5582600" y="3874650"/>
            <a:ext cx="3366000" cy="750600"/>
            <a:chOff x="708950" y="-197625"/>
            <a:chExt cx="3366000" cy="750600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" name="Google Shape;31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2" name="Google Shape;32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896425" y="4311250"/>
            <a:ext cx="3366000" cy="750600"/>
            <a:chOff x="708950" y="-197625"/>
            <a:chExt cx="3366000" cy="750600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" name="Google Shape;38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511925" y="-490200"/>
            <a:ext cx="3366000" cy="750600"/>
            <a:chOff x="708950" y="-197625"/>
            <a:chExt cx="3366000" cy="750600"/>
          </a:xfrm>
        </p:grpSpPr>
        <p:grpSp>
          <p:nvGrpSpPr>
            <p:cNvPr id="40" name="Google Shape;4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" name="Google Shape;4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44" name="Google Shape;4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4210250" y="4747850"/>
            <a:ext cx="3366000" cy="750600"/>
            <a:chOff x="708950" y="-197625"/>
            <a:chExt cx="3366000" cy="750600"/>
          </a:xfrm>
        </p:grpSpPr>
        <p:grpSp>
          <p:nvGrpSpPr>
            <p:cNvPr id="46" name="Google Shape;46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50" name="Google Shape;50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-546600" y="819600"/>
            <a:ext cx="3366000" cy="750600"/>
            <a:chOff x="708950" y="-197625"/>
            <a:chExt cx="3366000" cy="750600"/>
          </a:xfrm>
        </p:grpSpPr>
        <p:grpSp>
          <p:nvGrpSpPr>
            <p:cNvPr id="52" name="Google Shape;52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" name="Google Shape;55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56" name="Google Shape;56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6881600" y="-310550"/>
            <a:ext cx="3366000" cy="750600"/>
            <a:chOff x="708950" y="-197625"/>
            <a:chExt cx="3366000" cy="75060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" name="Google Shape;61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62" name="Google Shape;62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195425" y="126050"/>
            <a:ext cx="3366000" cy="750600"/>
            <a:chOff x="708950" y="-197625"/>
            <a:chExt cx="3366000" cy="750600"/>
          </a:xfrm>
        </p:grpSpPr>
        <p:grpSp>
          <p:nvGrpSpPr>
            <p:cNvPr id="64" name="Google Shape;64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5509250" y="562650"/>
            <a:ext cx="3366000" cy="750600"/>
            <a:chOff x="708950" y="-197625"/>
            <a:chExt cx="3366000" cy="750600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" name="Google Shape;7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" name="Google Shape;75;p2"/>
          <p:cNvSpPr/>
          <p:nvPr/>
        </p:nvSpPr>
        <p:spPr>
          <a:xfrm>
            <a:off x="726850" y="683250"/>
            <a:ext cx="7697100" cy="3777000"/>
          </a:xfrm>
          <a:prstGeom prst="roundRect">
            <a:avLst>
              <a:gd fmla="val 574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2"/>
          <p:cNvCxnSpPr/>
          <p:nvPr/>
        </p:nvCxnSpPr>
        <p:spPr>
          <a:xfrm>
            <a:off x="720000" y="1064389"/>
            <a:ext cx="769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2"/>
          <p:cNvSpPr/>
          <p:nvPr/>
        </p:nvSpPr>
        <p:spPr>
          <a:xfrm>
            <a:off x="7368795" y="816719"/>
            <a:ext cx="140400" cy="1404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666043" y="816719"/>
            <a:ext cx="140400" cy="140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963292" y="816719"/>
            <a:ext cx="140400" cy="1404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 txBox="1"/>
          <p:nvPr>
            <p:ph type="ctrTitle"/>
          </p:nvPr>
        </p:nvSpPr>
        <p:spPr>
          <a:xfrm>
            <a:off x="987375" y="1563513"/>
            <a:ext cx="7169400" cy="16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"/>
          <p:cNvSpPr txBox="1"/>
          <p:nvPr>
            <p:ph idx="1" type="subTitle"/>
          </p:nvPr>
        </p:nvSpPr>
        <p:spPr>
          <a:xfrm>
            <a:off x="1869075" y="3240600"/>
            <a:ext cx="54057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1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201" name="Google Shape;201;p11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fmla="val 3336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203" name="Google Shape;203;p11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4" name="Google Shape;204;p11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11"/>
          <p:cNvSpPr txBox="1"/>
          <p:nvPr>
            <p:ph hasCustomPrompt="1" type="title"/>
          </p:nvPr>
        </p:nvSpPr>
        <p:spPr>
          <a:xfrm>
            <a:off x="720000" y="1635425"/>
            <a:ext cx="4772400" cy="15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1"/>
          <p:cNvSpPr txBox="1"/>
          <p:nvPr>
            <p:ph idx="1" type="subTitle"/>
          </p:nvPr>
        </p:nvSpPr>
        <p:spPr>
          <a:xfrm>
            <a:off x="1458600" y="3170225"/>
            <a:ext cx="32952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213" name="Google Shape;213;p13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" name="Google Shape;214;p13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" name="Google Shape;215;p1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3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hasCustomPrompt="1" idx="2" type="title"/>
          </p:nvPr>
        </p:nvSpPr>
        <p:spPr>
          <a:xfrm>
            <a:off x="356500" y="1937625"/>
            <a:ext cx="135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 txBox="1"/>
          <p:nvPr>
            <p:ph idx="1" type="subTitle"/>
          </p:nvPr>
        </p:nvSpPr>
        <p:spPr>
          <a:xfrm>
            <a:off x="1710400" y="2590200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3" type="subTitle"/>
          </p:nvPr>
        </p:nvSpPr>
        <p:spPr>
          <a:xfrm>
            <a:off x="1710400" y="20303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13"/>
          <p:cNvSpPr txBox="1"/>
          <p:nvPr>
            <p:ph hasCustomPrompt="1" idx="4" type="title"/>
          </p:nvPr>
        </p:nvSpPr>
        <p:spPr>
          <a:xfrm>
            <a:off x="4651600" y="1937625"/>
            <a:ext cx="135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/>
          <p:nvPr>
            <p:ph idx="5" type="subTitle"/>
          </p:nvPr>
        </p:nvSpPr>
        <p:spPr>
          <a:xfrm>
            <a:off x="6005500" y="2590200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6" type="subTitle"/>
          </p:nvPr>
        </p:nvSpPr>
        <p:spPr>
          <a:xfrm>
            <a:off x="6005500" y="20303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6" name="Google Shape;226;p13"/>
          <p:cNvSpPr txBox="1"/>
          <p:nvPr>
            <p:ph hasCustomPrompt="1" idx="7" type="title"/>
          </p:nvPr>
        </p:nvSpPr>
        <p:spPr>
          <a:xfrm>
            <a:off x="356500" y="3351775"/>
            <a:ext cx="135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8" type="subTitle"/>
          </p:nvPr>
        </p:nvSpPr>
        <p:spPr>
          <a:xfrm>
            <a:off x="1710400" y="4006900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9" type="subTitle"/>
          </p:nvPr>
        </p:nvSpPr>
        <p:spPr>
          <a:xfrm>
            <a:off x="1710400" y="34470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13" type="title"/>
          </p:nvPr>
        </p:nvSpPr>
        <p:spPr>
          <a:xfrm>
            <a:off x="4651600" y="3351775"/>
            <a:ext cx="135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4" type="subTitle"/>
          </p:nvPr>
        </p:nvSpPr>
        <p:spPr>
          <a:xfrm>
            <a:off x="6005500" y="4006900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15" type="subTitle"/>
          </p:nvPr>
        </p:nvSpPr>
        <p:spPr>
          <a:xfrm>
            <a:off x="6005500" y="34470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4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234" name="Google Shape;234;p14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fmla="val 3336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14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236" name="Google Shape;236;p14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7" name="Google Shape;237;p14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" name="Google Shape;240;p14"/>
          <p:cNvSpPr txBox="1"/>
          <p:nvPr>
            <p:ph idx="1" type="subTitle"/>
          </p:nvPr>
        </p:nvSpPr>
        <p:spPr>
          <a:xfrm>
            <a:off x="3024800" y="1430250"/>
            <a:ext cx="5388000" cy="19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14"/>
          <p:cNvSpPr txBox="1"/>
          <p:nvPr>
            <p:ph idx="2" type="subTitle"/>
          </p:nvPr>
        </p:nvSpPr>
        <p:spPr>
          <a:xfrm>
            <a:off x="3024800" y="3711725"/>
            <a:ext cx="30945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15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16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"/>
          <p:cNvSpPr txBox="1"/>
          <p:nvPr>
            <p:ph idx="1" type="subTitle"/>
          </p:nvPr>
        </p:nvSpPr>
        <p:spPr>
          <a:xfrm>
            <a:off x="7200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16"/>
          <p:cNvSpPr txBox="1"/>
          <p:nvPr>
            <p:ph idx="2" type="subTitle"/>
          </p:nvPr>
        </p:nvSpPr>
        <p:spPr>
          <a:xfrm>
            <a:off x="9472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56" name="Google Shape;256;p16"/>
          <p:cNvSpPr txBox="1"/>
          <p:nvPr>
            <p:ph idx="3" type="subTitle"/>
          </p:nvPr>
        </p:nvSpPr>
        <p:spPr>
          <a:xfrm>
            <a:off x="33201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16"/>
          <p:cNvSpPr txBox="1"/>
          <p:nvPr>
            <p:ph idx="4" type="subTitle"/>
          </p:nvPr>
        </p:nvSpPr>
        <p:spPr>
          <a:xfrm>
            <a:off x="35473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58" name="Google Shape;258;p16"/>
          <p:cNvSpPr txBox="1"/>
          <p:nvPr>
            <p:ph idx="5" type="subTitle"/>
          </p:nvPr>
        </p:nvSpPr>
        <p:spPr>
          <a:xfrm>
            <a:off x="59202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16"/>
          <p:cNvSpPr txBox="1"/>
          <p:nvPr>
            <p:ph idx="6" type="subTitle"/>
          </p:nvPr>
        </p:nvSpPr>
        <p:spPr>
          <a:xfrm>
            <a:off x="61474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1" type="subTitle"/>
          </p:nvPr>
        </p:nvSpPr>
        <p:spPr>
          <a:xfrm>
            <a:off x="720000" y="4118275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17"/>
          <p:cNvSpPr txBox="1"/>
          <p:nvPr>
            <p:ph idx="2" type="subTitle"/>
          </p:nvPr>
        </p:nvSpPr>
        <p:spPr>
          <a:xfrm>
            <a:off x="947250" y="35994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8" name="Google Shape;268;p17"/>
          <p:cNvSpPr txBox="1"/>
          <p:nvPr>
            <p:ph idx="3" type="subTitle"/>
          </p:nvPr>
        </p:nvSpPr>
        <p:spPr>
          <a:xfrm>
            <a:off x="3320100" y="4118275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9" name="Google Shape;269;p17"/>
          <p:cNvSpPr txBox="1"/>
          <p:nvPr>
            <p:ph idx="4" type="subTitle"/>
          </p:nvPr>
        </p:nvSpPr>
        <p:spPr>
          <a:xfrm>
            <a:off x="3547350" y="35994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5" type="subTitle"/>
          </p:nvPr>
        </p:nvSpPr>
        <p:spPr>
          <a:xfrm>
            <a:off x="5920200" y="4118275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1" name="Google Shape;271;p17"/>
          <p:cNvSpPr txBox="1"/>
          <p:nvPr>
            <p:ph idx="6" type="subTitle"/>
          </p:nvPr>
        </p:nvSpPr>
        <p:spPr>
          <a:xfrm>
            <a:off x="6147450" y="35994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7" type="subTitle"/>
          </p:nvPr>
        </p:nvSpPr>
        <p:spPr>
          <a:xfrm>
            <a:off x="720000" y="2487038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3" name="Google Shape;273;p17"/>
          <p:cNvSpPr txBox="1"/>
          <p:nvPr>
            <p:ph idx="8" type="subTitle"/>
          </p:nvPr>
        </p:nvSpPr>
        <p:spPr>
          <a:xfrm>
            <a:off x="947250" y="1968213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3320100" y="2487038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idx="13" type="subTitle"/>
          </p:nvPr>
        </p:nvSpPr>
        <p:spPr>
          <a:xfrm>
            <a:off x="3547350" y="1968213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14" type="subTitle"/>
          </p:nvPr>
        </p:nvSpPr>
        <p:spPr>
          <a:xfrm>
            <a:off x="5920200" y="2487038"/>
            <a:ext cx="250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7" name="Google Shape;277;p17"/>
          <p:cNvSpPr txBox="1"/>
          <p:nvPr>
            <p:ph idx="15" type="subTitle"/>
          </p:nvPr>
        </p:nvSpPr>
        <p:spPr>
          <a:xfrm>
            <a:off x="6147450" y="1968213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" name="Google Shape;284;p18"/>
          <p:cNvSpPr txBox="1"/>
          <p:nvPr>
            <p:ph idx="1" type="subTitle"/>
          </p:nvPr>
        </p:nvSpPr>
        <p:spPr>
          <a:xfrm>
            <a:off x="720000" y="2347300"/>
            <a:ext cx="23739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5" name="Google Shape;285;p18"/>
          <p:cNvSpPr txBox="1"/>
          <p:nvPr>
            <p:ph idx="2" type="subTitle"/>
          </p:nvPr>
        </p:nvSpPr>
        <p:spPr>
          <a:xfrm>
            <a:off x="848700" y="1951775"/>
            <a:ext cx="2245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3" type="subTitle"/>
          </p:nvPr>
        </p:nvSpPr>
        <p:spPr>
          <a:xfrm>
            <a:off x="720000" y="3952675"/>
            <a:ext cx="23739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18"/>
          <p:cNvSpPr txBox="1"/>
          <p:nvPr>
            <p:ph idx="4" type="subTitle"/>
          </p:nvPr>
        </p:nvSpPr>
        <p:spPr>
          <a:xfrm>
            <a:off x="848700" y="3557225"/>
            <a:ext cx="2245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5" type="subTitle"/>
          </p:nvPr>
        </p:nvSpPr>
        <p:spPr>
          <a:xfrm>
            <a:off x="6050100" y="2347300"/>
            <a:ext cx="23739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18"/>
          <p:cNvSpPr txBox="1"/>
          <p:nvPr>
            <p:ph idx="6" type="subTitle"/>
          </p:nvPr>
        </p:nvSpPr>
        <p:spPr>
          <a:xfrm>
            <a:off x="6050100" y="1951775"/>
            <a:ext cx="2245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90" name="Google Shape;290;p18"/>
          <p:cNvSpPr txBox="1"/>
          <p:nvPr>
            <p:ph idx="7" type="subTitle"/>
          </p:nvPr>
        </p:nvSpPr>
        <p:spPr>
          <a:xfrm>
            <a:off x="6050100" y="3952675"/>
            <a:ext cx="23739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8" type="subTitle"/>
          </p:nvPr>
        </p:nvSpPr>
        <p:spPr>
          <a:xfrm>
            <a:off x="6050100" y="3557225"/>
            <a:ext cx="2245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9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294" name="Google Shape;294;p19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19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9" name="Google Shape;299;p19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19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 txBox="1"/>
          <p:nvPr>
            <p:ph idx="1" type="subTitle"/>
          </p:nvPr>
        </p:nvSpPr>
        <p:spPr>
          <a:xfrm>
            <a:off x="7200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3" name="Google Shape;303;p19"/>
          <p:cNvSpPr txBox="1"/>
          <p:nvPr>
            <p:ph idx="2" type="subTitle"/>
          </p:nvPr>
        </p:nvSpPr>
        <p:spPr>
          <a:xfrm>
            <a:off x="9472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4" name="Google Shape;304;p19"/>
          <p:cNvSpPr txBox="1"/>
          <p:nvPr>
            <p:ph idx="3" type="subTitle"/>
          </p:nvPr>
        </p:nvSpPr>
        <p:spPr>
          <a:xfrm>
            <a:off x="33201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4" type="subTitle"/>
          </p:nvPr>
        </p:nvSpPr>
        <p:spPr>
          <a:xfrm>
            <a:off x="35473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5" type="subTitle"/>
          </p:nvPr>
        </p:nvSpPr>
        <p:spPr>
          <a:xfrm>
            <a:off x="59202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19"/>
          <p:cNvSpPr txBox="1"/>
          <p:nvPr>
            <p:ph idx="6" type="subTitle"/>
          </p:nvPr>
        </p:nvSpPr>
        <p:spPr>
          <a:xfrm>
            <a:off x="61474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8" name="Google Shape;308;p19"/>
          <p:cNvSpPr txBox="1"/>
          <p:nvPr>
            <p:ph hasCustomPrompt="1" idx="7" type="title"/>
          </p:nvPr>
        </p:nvSpPr>
        <p:spPr>
          <a:xfrm>
            <a:off x="829050" y="2285400"/>
            <a:ext cx="2285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19"/>
          <p:cNvSpPr txBox="1"/>
          <p:nvPr>
            <p:ph hasCustomPrompt="1" idx="8" type="title"/>
          </p:nvPr>
        </p:nvSpPr>
        <p:spPr>
          <a:xfrm>
            <a:off x="3429150" y="2285400"/>
            <a:ext cx="2285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19"/>
          <p:cNvSpPr txBox="1"/>
          <p:nvPr>
            <p:ph hasCustomPrompt="1" idx="9" type="title"/>
          </p:nvPr>
        </p:nvSpPr>
        <p:spPr>
          <a:xfrm>
            <a:off x="6029250" y="2285400"/>
            <a:ext cx="2285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0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313" name="Google Shape;313;p20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fmla="val 3336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20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315" name="Google Shape;315;p20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6" name="Google Shape;316;p20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0"/>
          <p:cNvSpPr txBox="1"/>
          <p:nvPr>
            <p:ph idx="1" type="subTitle"/>
          </p:nvPr>
        </p:nvSpPr>
        <p:spPr>
          <a:xfrm>
            <a:off x="2656200" y="2050413"/>
            <a:ext cx="3849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2" type="subTitle"/>
          </p:nvPr>
        </p:nvSpPr>
        <p:spPr>
          <a:xfrm>
            <a:off x="2656188" y="1450113"/>
            <a:ext cx="4849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21" name="Google Shape;321;p20"/>
          <p:cNvSpPr txBox="1"/>
          <p:nvPr>
            <p:ph idx="3" type="subTitle"/>
          </p:nvPr>
        </p:nvSpPr>
        <p:spPr>
          <a:xfrm>
            <a:off x="2656200" y="3747188"/>
            <a:ext cx="3849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2" name="Google Shape;322;p20"/>
          <p:cNvSpPr txBox="1"/>
          <p:nvPr>
            <p:ph idx="4" type="subTitle"/>
          </p:nvPr>
        </p:nvSpPr>
        <p:spPr>
          <a:xfrm>
            <a:off x="2656188" y="3146888"/>
            <a:ext cx="4849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Rubik Light"/>
              <a:buNone/>
              <a:defRPr sz="35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"/>
          <p:cNvGrpSpPr/>
          <p:nvPr/>
        </p:nvGrpSpPr>
        <p:grpSpPr>
          <a:xfrm>
            <a:off x="1511925" y="1981500"/>
            <a:ext cx="3366000" cy="750600"/>
            <a:chOff x="708950" y="-197625"/>
            <a:chExt cx="3366000" cy="750600"/>
          </a:xfrm>
        </p:grpSpPr>
        <p:grpSp>
          <p:nvGrpSpPr>
            <p:cNvPr id="84" name="Google Shape;84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825750" y="2418100"/>
            <a:ext cx="3366000" cy="750600"/>
            <a:chOff x="708950" y="-197625"/>
            <a:chExt cx="3366000" cy="750600"/>
          </a:xfrm>
        </p:grpSpPr>
        <p:grpSp>
          <p:nvGrpSpPr>
            <p:cNvPr id="90" name="Google Shape;90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139575" y="2854700"/>
            <a:ext cx="3366000" cy="750600"/>
            <a:chOff x="708950" y="-197625"/>
            <a:chExt cx="3366000" cy="7506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6268775" y="1067100"/>
            <a:ext cx="3366000" cy="750600"/>
            <a:chOff x="708950" y="-197625"/>
            <a:chExt cx="3366000" cy="750600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" name="Google Shape;105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5582600" y="1503700"/>
            <a:ext cx="3366000" cy="750600"/>
            <a:chOff x="708950" y="-197625"/>
            <a:chExt cx="3366000" cy="750600"/>
          </a:xfrm>
        </p:grpSpPr>
        <p:grpSp>
          <p:nvGrpSpPr>
            <p:cNvPr id="108" name="Google Shape;108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" name="Google Shape;111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4896425" y="1940300"/>
            <a:ext cx="3366000" cy="750600"/>
            <a:chOff x="708950" y="-197625"/>
            <a:chExt cx="3366000" cy="750600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15" name="Google Shape;115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4210250" y="2376900"/>
            <a:ext cx="3366000" cy="750600"/>
            <a:chOff x="708950" y="-197625"/>
            <a:chExt cx="3366000" cy="750600"/>
          </a:xfrm>
        </p:grpSpPr>
        <p:grpSp>
          <p:nvGrpSpPr>
            <p:cNvPr id="120" name="Google Shape;120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" name="Google Shape;123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-546600" y="3291300"/>
            <a:ext cx="3366000" cy="750600"/>
            <a:chOff x="708950" y="-197625"/>
            <a:chExt cx="3366000" cy="750600"/>
          </a:xfrm>
        </p:grpSpPr>
        <p:grpSp>
          <p:nvGrpSpPr>
            <p:cNvPr id="126" name="Google Shape;126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" name="Google Shape;129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2046900" y="557250"/>
            <a:ext cx="5050200" cy="4029000"/>
            <a:chOff x="3846500" y="1285975"/>
            <a:chExt cx="5050200" cy="4029000"/>
          </a:xfrm>
        </p:grpSpPr>
        <p:sp>
          <p:nvSpPr>
            <p:cNvPr id="132" name="Google Shape;132;p3"/>
            <p:cNvSpPr/>
            <p:nvPr/>
          </p:nvSpPr>
          <p:spPr>
            <a:xfrm>
              <a:off x="3846500" y="1285975"/>
              <a:ext cx="5050200" cy="40290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" name="Google Shape;136;p3"/>
            <p:cNvCxnSpPr/>
            <p:nvPr/>
          </p:nvCxnSpPr>
          <p:spPr>
            <a:xfrm>
              <a:off x="3846500" y="1667125"/>
              <a:ext cx="5043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" name="Google Shape;137;p3"/>
          <p:cNvSpPr txBox="1"/>
          <p:nvPr>
            <p:ph type="title"/>
          </p:nvPr>
        </p:nvSpPr>
        <p:spPr>
          <a:xfrm>
            <a:off x="3013675" y="2578060"/>
            <a:ext cx="311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3"/>
          <p:cNvSpPr txBox="1"/>
          <p:nvPr>
            <p:ph idx="1" type="subTitle"/>
          </p:nvPr>
        </p:nvSpPr>
        <p:spPr>
          <a:xfrm>
            <a:off x="3131325" y="3452585"/>
            <a:ext cx="28971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3"/>
          <p:cNvSpPr txBox="1"/>
          <p:nvPr>
            <p:ph hasCustomPrompt="1" idx="2" type="title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1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325" name="Google Shape;325;p21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" name="Google Shape;329;p21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0" name="Google Shape;330;p21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21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 txBox="1"/>
          <p:nvPr>
            <p:ph idx="1" type="subTitle"/>
          </p:nvPr>
        </p:nvSpPr>
        <p:spPr>
          <a:xfrm>
            <a:off x="5185500" y="1951750"/>
            <a:ext cx="3127200" cy="26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2"/>
          <p:cNvGrpSpPr/>
          <p:nvPr/>
        </p:nvGrpSpPr>
        <p:grpSpPr>
          <a:xfrm>
            <a:off x="6268775" y="-490200"/>
            <a:ext cx="3366000" cy="750600"/>
            <a:chOff x="708950" y="-197625"/>
            <a:chExt cx="3366000" cy="750600"/>
          </a:xfrm>
        </p:grpSpPr>
        <p:grpSp>
          <p:nvGrpSpPr>
            <p:cNvPr id="336" name="Google Shape;33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" name="Google Shape;33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40" name="Google Shape;34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5582600" y="-53600"/>
            <a:ext cx="3366000" cy="750600"/>
            <a:chOff x="708950" y="-197625"/>
            <a:chExt cx="3366000" cy="750600"/>
          </a:xfrm>
        </p:grpSpPr>
        <p:grpSp>
          <p:nvGrpSpPr>
            <p:cNvPr id="342" name="Google Shape;342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46" name="Google Shape;346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4896425" y="383000"/>
            <a:ext cx="3366000" cy="750600"/>
            <a:chOff x="708950" y="-197625"/>
            <a:chExt cx="3366000" cy="750600"/>
          </a:xfrm>
        </p:grpSpPr>
        <p:grpSp>
          <p:nvGrpSpPr>
            <p:cNvPr id="348" name="Google Shape;348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52" name="Google Shape;352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53" name="Google Shape;353;p22"/>
          <p:cNvGrpSpPr/>
          <p:nvPr/>
        </p:nvGrpSpPr>
        <p:grpSpPr>
          <a:xfrm>
            <a:off x="4210250" y="819600"/>
            <a:ext cx="3366000" cy="750600"/>
            <a:chOff x="708950" y="-197625"/>
            <a:chExt cx="3366000" cy="750600"/>
          </a:xfrm>
        </p:grpSpPr>
        <p:grpSp>
          <p:nvGrpSpPr>
            <p:cNvPr id="354" name="Google Shape;354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58" name="Google Shape;358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59" name="Google Shape;359;p22"/>
          <p:cNvGrpSpPr/>
          <p:nvPr/>
        </p:nvGrpSpPr>
        <p:grpSpPr>
          <a:xfrm>
            <a:off x="1511925" y="3818100"/>
            <a:ext cx="3366000" cy="750600"/>
            <a:chOff x="708950" y="-197625"/>
            <a:chExt cx="3366000" cy="750600"/>
          </a:xfrm>
        </p:grpSpPr>
        <p:grpSp>
          <p:nvGrpSpPr>
            <p:cNvPr id="360" name="Google Shape;360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825750" y="4254700"/>
            <a:ext cx="3366000" cy="750600"/>
            <a:chOff x="708950" y="-197625"/>
            <a:chExt cx="3366000" cy="750600"/>
          </a:xfrm>
        </p:grpSpPr>
        <p:grpSp>
          <p:nvGrpSpPr>
            <p:cNvPr id="366" name="Google Shape;36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Google Shape;36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139575" y="4691300"/>
            <a:ext cx="3366000" cy="750600"/>
            <a:chOff x="708950" y="-197625"/>
            <a:chExt cx="3366000" cy="750600"/>
          </a:xfrm>
        </p:grpSpPr>
        <p:grpSp>
          <p:nvGrpSpPr>
            <p:cNvPr id="372" name="Google Shape;372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" name="Google Shape;375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77" name="Google Shape;377;p22"/>
          <p:cNvGrpSpPr/>
          <p:nvPr/>
        </p:nvGrpSpPr>
        <p:grpSpPr>
          <a:xfrm>
            <a:off x="-546600" y="5127900"/>
            <a:ext cx="3366000" cy="750600"/>
            <a:chOff x="708950" y="-197625"/>
            <a:chExt cx="3366000" cy="750600"/>
          </a:xfrm>
        </p:grpSpPr>
        <p:grpSp>
          <p:nvGrpSpPr>
            <p:cNvPr id="378" name="Google Shape;378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6881600" y="3997750"/>
            <a:ext cx="3366000" cy="750600"/>
            <a:chOff x="708950" y="-197625"/>
            <a:chExt cx="3366000" cy="750600"/>
          </a:xfrm>
        </p:grpSpPr>
        <p:grpSp>
          <p:nvGrpSpPr>
            <p:cNvPr id="384" name="Google Shape;384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" name="Google Shape;387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8" name="Google Shape;388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9" name="Google Shape;389;p22"/>
          <p:cNvGrpSpPr/>
          <p:nvPr/>
        </p:nvGrpSpPr>
        <p:grpSpPr>
          <a:xfrm>
            <a:off x="6195425" y="4434350"/>
            <a:ext cx="3366000" cy="750600"/>
            <a:chOff x="708950" y="-197625"/>
            <a:chExt cx="3366000" cy="750600"/>
          </a:xfrm>
        </p:grpSpPr>
        <p:grpSp>
          <p:nvGrpSpPr>
            <p:cNvPr id="390" name="Google Shape;390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" name="Google Shape;393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94" name="Google Shape;394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5" name="Google Shape;395;p22"/>
          <p:cNvGrpSpPr/>
          <p:nvPr/>
        </p:nvGrpSpPr>
        <p:grpSpPr>
          <a:xfrm>
            <a:off x="5509250" y="4870950"/>
            <a:ext cx="3366000" cy="750600"/>
            <a:chOff x="708950" y="-197625"/>
            <a:chExt cx="3366000" cy="750600"/>
          </a:xfrm>
        </p:grpSpPr>
        <p:grpSp>
          <p:nvGrpSpPr>
            <p:cNvPr id="396" name="Google Shape;39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97" name="Google Shape;39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9" name="Google Shape;39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400" name="Google Shape;40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1" name="Google Shape;401;p22"/>
          <p:cNvSpPr/>
          <p:nvPr/>
        </p:nvSpPr>
        <p:spPr>
          <a:xfrm>
            <a:off x="726850" y="683250"/>
            <a:ext cx="7697100" cy="3777000"/>
          </a:xfrm>
          <a:prstGeom prst="roundRect">
            <a:avLst>
              <a:gd fmla="val 574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22"/>
          <p:cNvCxnSpPr/>
          <p:nvPr/>
        </p:nvCxnSpPr>
        <p:spPr>
          <a:xfrm>
            <a:off x="720000" y="1064389"/>
            <a:ext cx="769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22"/>
          <p:cNvSpPr/>
          <p:nvPr/>
        </p:nvSpPr>
        <p:spPr>
          <a:xfrm>
            <a:off x="7368795" y="816719"/>
            <a:ext cx="140400" cy="1404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7666043" y="816719"/>
            <a:ext cx="140400" cy="140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7963292" y="816719"/>
            <a:ext cx="140400" cy="1404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 txBox="1"/>
          <p:nvPr>
            <p:ph type="ctrTitle"/>
          </p:nvPr>
        </p:nvSpPr>
        <p:spPr>
          <a:xfrm>
            <a:off x="2059675" y="1206800"/>
            <a:ext cx="50247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7" name="Google Shape;407;p22"/>
          <p:cNvSpPr txBox="1"/>
          <p:nvPr>
            <p:ph idx="1" type="subTitle"/>
          </p:nvPr>
        </p:nvSpPr>
        <p:spPr>
          <a:xfrm>
            <a:off x="2059475" y="1984475"/>
            <a:ext cx="50250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>
                <a:highlight>
                  <a:schemeClr val="lt2"/>
                </a:highlight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08" name="Google Shape;408;p22"/>
          <p:cNvSpPr txBox="1"/>
          <p:nvPr>
            <p:ph idx="2" type="subTitle"/>
          </p:nvPr>
        </p:nvSpPr>
        <p:spPr>
          <a:xfrm>
            <a:off x="1869075" y="2433800"/>
            <a:ext cx="5405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9" name="Google Shape;409;p22"/>
          <p:cNvSpPr txBox="1"/>
          <p:nvPr/>
        </p:nvSpPr>
        <p:spPr>
          <a:xfrm>
            <a:off x="2462700" y="3534775"/>
            <a:ext cx="4218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ONLY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247200" y="332350"/>
            <a:ext cx="8649600" cy="4478700"/>
          </a:xfrm>
          <a:prstGeom prst="roundRect">
            <a:avLst>
              <a:gd fmla="val 3336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43" name="Google Shape;143;p4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147" name="Google Shape;147;p5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" name="Google Shape;151;p5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5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5"/>
          <p:cNvSpPr txBox="1"/>
          <p:nvPr>
            <p:ph idx="1" type="subTitle"/>
          </p:nvPr>
        </p:nvSpPr>
        <p:spPr>
          <a:xfrm>
            <a:off x="1330200" y="3534775"/>
            <a:ext cx="2769600" cy="8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5"/>
          <p:cNvSpPr txBox="1"/>
          <p:nvPr>
            <p:ph idx="2" type="subTitle"/>
          </p:nvPr>
        </p:nvSpPr>
        <p:spPr>
          <a:xfrm>
            <a:off x="1690350" y="2974925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57" name="Google Shape;157;p5"/>
          <p:cNvSpPr txBox="1"/>
          <p:nvPr>
            <p:ph idx="3" type="subTitle"/>
          </p:nvPr>
        </p:nvSpPr>
        <p:spPr>
          <a:xfrm>
            <a:off x="5044200" y="3534775"/>
            <a:ext cx="2769600" cy="8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5"/>
          <p:cNvSpPr txBox="1"/>
          <p:nvPr>
            <p:ph idx="4" type="subTitle"/>
          </p:nvPr>
        </p:nvSpPr>
        <p:spPr>
          <a:xfrm>
            <a:off x="5404350" y="2974925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 Light"/>
              <a:buNone/>
              <a:defRPr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6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fmla="val 1859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fmla="val 3972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908050" y="1542875"/>
            <a:ext cx="4055700" cy="30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9pPr>
          </a:lstStyle>
          <a:p/>
        </p:txBody>
      </p:sp>
      <p:sp>
        <p:nvSpPr>
          <p:cNvPr id="169" name="Google Shape;16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7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8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174" name="Google Shape;174;p8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fmla="val 3336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" name="Google Shape;175;p8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176" name="Google Shape;176;p8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7" name="Google Shape;177;p8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" name="Google Shape;180;p8"/>
          <p:cNvSpPr txBox="1"/>
          <p:nvPr>
            <p:ph type="title"/>
          </p:nvPr>
        </p:nvSpPr>
        <p:spPr>
          <a:xfrm>
            <a:off x="1761550" y="1571738"/>
            <a:ext cx="5620800" cy="15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9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183" name="Google Shape;183;p9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fmla="val 3336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185" name="Google Shape;185;p9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" name="Google Shape;186;p9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700000" dist="1905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9" name="Google Shape;189;p9"/>
          <p:cNvSpPr txBox="1"/>
          <p:nvPr>
            <p:ph type="title"/>
          </p:nvPr>
        </p:nvSpPr>
        <p:spPr>
          <a:xfrm>
            <a:off x="4378800" y="1267200"/>
            <a:ext cx="3633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9"/>
          <p:cNvSpPr txBox="1"/>
          <p:nvPr>
            <p:ph idx="1" type="subTitle"/>
          </p:nvPr>
        </p:nvSpPr>
        <p:spPr>
          <a:xfrm>
            <a:off x="4378800" y="3155725"/>
            <a:ext cx="40452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0"/>
          <p:cNvGrpSpPr/>
          <p:nvPr/>
        </p:nvGrpSpPr>
        <p:grpSpPr>
          <a:xfrm>
            <a:off x="580475" y="2717975"/>
            <a:ext cx="5050200" cy="1980600"/>
            <a:chOff x="3846500" y="1285975"/>
            <a:chExt cx="5050200" cy="1980600"/>
          </a:xfrm>
        </p:grpSpPr>
        <p:sp>
          <p:nvSpPr>
            <p:cNvPr id="193" name="Google Shape;193;p10"/>
            <p:cNvSpPr/>
            <p:nvPr/>
          </p:nvSpPr>
          <p:spPr>
            <a:xfrm>
              <a:off x="3846500" y="1285975"/>
              <a:ext cx="5050200" cy="1980600"/>
            </a:xfrm>
            <a:prstGeom prst="roundRect">
              <a:avLst>
                <a:gd fmla="val 3972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762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" name="Google Shape;197;p10"/>
            <p:cNvCxnSpPr/>
            <p:nvPr/>
          </p:nvCxnSpPr>
          <p:spPr>
            <a:xfrm>
              <a:off x="3846500" y="1667125"/>
              <a:ext cx="5043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8" name="Google Shape;198;p10"/>
          <p:cNvSpPr txBox="1"/>
          <p:nvPr>
            <p:ph idx="1" type="body"/>
          </p:nvPr>
        </p:nvSpPr>
        <p:spPr>
          <a:xfrm>
            <a:off x="796200" y="3481425"/>
            <a:ext cx="45900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00">
                <a:latin typeface="Rubik Light"/>
                <a:ea typeface="Rubik Light"/>
                <a:cs typeface="Rubik Light"/>
                <a:sym typeface="Rubik Light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 txBox="1"/>
          <p:nvPr>
            <p:ph type="ctrTitle"/>
          </p:nvPr>
        </p:nvSpPr>
        <p:spPr>
          <a:xfrm>
            <a:off x="987375" y="1563513"/>
            <a:ext cx="7169400" cy="16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Project Delivery</a:t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417" name="Google Shape;417;p25"/>
          <p:cNvSpPr txBox="1"/>
          <p:nvPr>
            <p:ph idx="1" type="subTitle"/>
          </p:nvPr>
        </p:nvSpPr>
        <p:spPr>
          <a:xfrm>
            <a:off x="1869075" y="3240600"/>
            <a:ext cx="54057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to diagnose anxiety and stress</a:t>
            </a:r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895250" y="724175"/>
            <a:ext cx="3619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// May 2021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419" name="Google Shape;419;p25"/>
          <p:cNvGrpSpPr/>
          <p:nvPr/>
        </p:nvGrpSpPr>
        <p:grpSpPr>
          <a:xfrm>
            <a:off x="490750" y="3845200"/>
            <a:ext cx="3366000" cy="750600"/>
            <a:chOff x="708950" y="-197625"/>
            <a:chExt cx="3366000" cy="750600"/>
          </a:xfrm>
        </p:grpSpPr>
        <p:grpSp>
          <p:nvGrpSpPr>
            <p:cNvPr id="420" name="Google Shape;420;p25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21" name="Google Shape;421;p25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fmla="val 5742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762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fmla="val 23520" name="adj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3" name="Google Shape;423;p25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May 12, 2021</a:t>
              </a:r>
              <a:endParaRPr sz="15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/>
          <p:nvPr/>
        </p:nvSpPr>
        <p:spPr>
          <a:xfrm>
            <a:off x="6041925" y="2211325"/>
            <a:ext cx="1688100" cy="16896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4"/>
          <p:cNvSpPr txBox="1"/>
          <p:nvPr>
            <p:ph idx="1" type="body"/>
          </p:nvPr>
        </p:nvSpPr>
        <p:spPr>
          <a:xfrm>
            <a:off x="908050" y="1542875"/>
            <a:ext cx="4055700" cy="30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/>
              <a:t>To develop the project we’ll use Agile with HCI practices. In every interaction we will: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600"/>
              <a:buFont typeface="Inter"/>
              <a:buAutoNum type="arabicPeriod"/>
            </a:pPr>
            <a:r>
              <a:rPr lang="en"/>
              <a:t>Create a mock-up.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600"/>
              <a:buFont typeface="Inter"/>
              <a:buAutoNum type="arabicPeriod"/>
            </a:pPr>
            <a:r>
              <a:rPr lang="en"/>
              <a:t>Receive</a:t>
            </a:r>
            <a:r>
              <a:rPr lang="en"/>
              <a:t> feedback from the users and fine-tune the mock-up.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600"/>
              <a:buFont typeface="Inter"/>
              <a:buAutoNum type="arabicPeriod"/>
            </a:pPr>
            <a:r>
              <a:rPr lang="en"/>
              <a:t>Develop the page.</a:t>
            </a:r>
            <a:endParaRPr/>
          </a:p>
        </p:txBody>
      </p:sp>
      <p:sp>
        <p:nvSpPr>
          <p:cNvPr id="602" name="Google Shape;60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pSp>
        <p:nvGrpSpPr>
          <p:cNvPr id="603" name="Google Shape;603;p34"/>
          <p:cNvGrpSpPr/>
          <p:nvPr/>
        </p:nvGrpSpPr>
        <p:grpSpPr>
          <a:xfrm>
            <a:off x="6510816" y="2680865"/>
            <a:ext cx="750330" cy="750330"/>
            <a:chOff x="4074634" y="2687664"/>
            <a:chExt cx="339393" cy="339393"/>
          </a:xfrm>
        </p:grpSpPr>
        <p:sp>
          <p:nvSpPr>
            <p:cNvPr id="604" name="Google Shape;604;p34"/>
            <p:cNvSpPr/>
            <p:nvPr/>
          </p:nvSpPr>
          <p:spPr>
            <a:xfrm>
              <a:off x="4095164" y="2687664"/>
              <a:ext cx="59627" cy="60216"/>
            </a:xfrm>
            <a:custGeom>
              <a:rect b="b" l="l" r="r" t="t"/>
              <a:pathLst>
                <a:path extrusionOk="0" h="2760" w="2733">
                  <a:moveTo>
                    <a:pt x="1367" y="1"/>
                  </a:moveTo>
                  <a:cubicBezTo>
                    <a:pt x="625" y="1"/>
                    <a:pt x="1" y="650"/>
                    <a:pt x="1" y="1393"/>
                  </a:cubicBezTo>
                  <a:cubicBezTo>
                    <a:pt x="1" y="2149"/>
                    <a:pt x="625" y="2759"/>
                    <a:pt x="1367" y="2759"/>
                  </a:cubicBezTo>
                  <a:cubicBezTo>
                    <a:pt x="2123" y="2759"/>
                    <a:pt x="2733" y="2149"/>
                    <a:pt x="2733" y="1393"/>
                  </a:cubicBezTo>
                  <a:cubicBezTo>
                    <a:pt x="2733" y="650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4214680" y="2687664"/>
              <a:ext cx="199346" cy="159748"/>
            </a:xfrm>
            <a:custGeom>
              <a:rect b="b" l="l" r="r" t="t"/>
              <a:pathLst>
                <a:path extrusionOk="0" h="7322" w="9137">
                  <a:moveTo>
                    <a:pt x="8196" y="1858"/>
                  </a:moveTo>
                  <a:lnTo>
                    <a:pt x="8196" y="5504"/>
                  </a:lnTo>
                  <a:lnTo>
                    <a:pt x="3634" y="5504"/>
                  </a:lnTo>
                  <a:lnTo>
                    <a:pt x="3634" y="3674"/>
                  </a:lnTo>
                  <a:lnTo>
                    <a:pt x="4549" y="3674"/>
                  </a:lnTo>
                  <a:lnTo>
                    <a:pt x="4549" y="4589"/>
                  </a:lnTo>
                  <a:lnTo>
                    <a:pt x="5464" y="4589"/>
                  </a:lnTo>
                  <a:lnTo>
                    <a:pt x="5464" y="2759"/>
                  </a:lnTo>
                  <a:lnTo>
                    <a:pt x="6379" y="2759"/>
                  </a:lnTo>
                  <a:lnTo>
                    <a:pt x="6379" y="4589"/>
                  </a:lnTo>
                  <a:lnTo>
                    <a:pt x="7280" y="4589"/>
                  </a:lnTo>
                  <a:lnTo>
                    <a:pt x="7280" y="1858"/>
                  </a:lnTo>
                  <a:close/>
                  <a:moveTo>
                    <a:pt x="0" y="1"/>
                  </a:moveTo>
                  <a:lnTo>
                    <a:pt x="0" y="2759"/>
                  </a:lnTo>
                  <a:lnTo>
                    <a:pt x="1817" y="2759"/>
                  </a:lnTo>
                  <a:lnTo>
                    <a:pt x="1817" y="6406"/>
                  </a:lnTo>
                  <a:lnTo>
                    <a:pt x="0" y="6406"/>
                  </a:lnTo>
                  <a:lnTo>
                    <a:pt x="0" y="7321"/>
                  </a:lnTo>
                  <a:lnTo>
                    <a:pt x="9137" y="7321"/>
                  </a:lnTo>
                  <a:lnTo>
                    <a:pt x="9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4135112" y="2946922"/>
              <a:ext cx="79590" cy="80136"/>
            </a:xfrm>
            <a:custGeom>
              <a:rect b="b" l="l" r="r" t="t"/>
              <a:pathLst>
                <a:path extrusionOk="0" h="3673" w="3648">
                  <a:moveTo>
                    <a:pt x="1817" y="0"/>
                  </a:moveTo>
                  <a:cubicBezTo>
                    <a:pt x="810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47" y="3673"/>
                  </a:lnTo>
                  <a:lnTo>
                    <a:pt x="3647" y="1816"/>
                  </a:lnTo>
                  <a:cubicBezTo>
                    <a:pt x="3647" y="809"/>
                    <a:pt x="2825" y="0"/>
                    <a:pt x="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4144930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7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4234360" y="2946922"/>
              <a:ext cx="79568" cy="80136"/>
            </a:xfrm>
            <a:custGeom>
              <a:rect b="b" l="l" r="r" t="t"/>
              <a:pathLst>
                <a:path extrusionOk="0" h="3673" w="3647">
                  <a:moveTo>
                    <a:pt x="1830" y="0"/>
                  </a:moveTo>
                  <a:cubicBezTo>
                    <a:pt x="822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47" y="3673"/>
                  </a:lnTo>
                  <a:lnTo>
                    <a:pt x="3647" y="1816"/>
                  </a:lnTo>
                  <a:cubicBezTo>
                    <a:pt x="3647" y="809"/>
                    <a:pt x="2838" y="0"/>
                    <a:pt x="1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244461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7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4333891" y="2946922"/>
              <a:ext cx="80136" cy="80136"/>
            </a:xfrm>
            <a:custGeom>
              <a:rect b="b" l="l" r="r" t="t"/>
              <a:pathLst>
                <a:path extrusionOk="0" h="3673" w="3673">
                  <a:moveTo>
                    <a:pt x="1816" y="0"/>
                  </a:moveTo>
                  <a:cubicBezTo>
                    <a:pt x="809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73" y="3673"/>
                  </a:lnTo>
                  <a:lnTo>
                    <a:pt x="3673" y="1816"/>
                  </a:lnTo>
                  <a:cubicBezTo>
                    <a:pt x="3673" y="809"/>
                    <a:pt x="2824" y="0"/>
                    <a:pt x="1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343709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6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6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4074634" y="2767800"/>
              <a:ext cx="159748" cy="139217"/>
            </a:xfrm>
            <a:custGeom>
              <a:rect b="b" l="l" r="r" t="t"/>
              <a:pathLst>
                <a:path extrusionOk="0" h="6381" w="7322">
                  <a:moveTo>
                    <a:pt x="1858" y="1"/>
                  </a:moveTo>
                  <a:cubicBezTo>
                    <a:pt x="850" y="1"/>
                    <a:pt x="1" y="823"/>
                    <a:pt x="1" y="1831"/>
                  </a:cubicBezTo>
                  <a:lnTo>
                    <a:pt x="1" y="6380"/>
                  </a:lnTo>
                  <a:lnTo>
                    <a:pt x="2361" y="6380"/>
                  </a:lnTo>
                  <a:cubicBezTo>
                    <a:pt x="2335" y="6234"/>
                    <a:pt x="2308" y="6088"/>
                    <a:pt x="2308" y="5929"/>
                  </a:cubicBezTo>
                  <a:cubicBezTo>
                    <a:pt x="2308" y="5001"/>
                    <a:pt x="2878" y="4191"/>
                    <a:pt x="3674" y="3847"/>
                  </a:cubicBezTo>
                  <a:lnTo>
                    <a:pt x="3674" y="1831"/>
                  </a:lnTo>
                  <a:lnTo>
                    <a:pt x="7321" y="1831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2656188" y="1276563"/>
            <a:ext cx="4849200" cy="5886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 txBox="1"/>
          <p:nvPr>
            <p:ph idx="2" type="subTitle"/>
          </p:nvPr>
        </p:nvSpPr>
        <p:spPr>
          <a:xfrm>
            <a:off x="2656188" y="1450113"/>
            <a:ext cx="4849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Delivered</a:t>
            </a:r>
            <a:endParaRPr/>
          </a:p>
        </p:txBody>
      </p:sp>
      <p:sp>
        <p:nvSpPr>
          <p:cNvPr id="619" name="Google Shape;619;p35"/>
          <p:cNvSpPr txBox="1"/>
          <p:nvPr>
            <p:ph idx="3" type="subTitle"/>
          </p:nvPr>
        </p:nvSpPr>
        <p:spPr>
          <a:xfrm>
            <a:off x="2656200" y="3747188"/>
            <a:ext cx="3849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lang="en"/>
              <a:t>process</a:t>
            </a:r>
            <a:r>
              <a:rPr lang="en"/>
              <a:t> to assign values to every user story using cards.</a:t>
            </a:r>
            <a:endParaRPr/>
          </a:p>
        </p:txBody>
      </p:sp>
      <p:sp>
        <p:nvSpPr>
          <p:cNvPr id="620" name="Google Shape;620;p35"/>
          <p:cNvSpPr txBox="1"/>
          <p:nvPr>
            <p:ph idx="1" type="subTitle"/>
          </p:nvPr>
        </p:nvSpPr>
        <p:spPr>
          <a:xfrm>
            <a:off x="2656200" y="2050425"/>
            <a:ext cx="4055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performed by the Product Owner to measure the impact of the members.</a:t>
            </a:r>
            <a:endParaRPr/>
          </a:p>
        </p:txBody>
      </p:sp>
      <p:sp>
        <p:nvSpPr>
          <p:cNvPr id="621" name="Google Shape;621;p35"/>
          <p:cNvSpPr/>
          <p:nvPr/>
        </p:nvSpPr>
        <p:spPr>
          <a:xfrm>
            <a:off x="2656188" y="2973338"/>
            <a:ext cx="4782300" cy="5886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 txBox="1"/>
          <p:nvPr>
            <p:ph idx="4" type="subTitle"/>
          </p:nvPr>
        </p:nvSpPr>
        <p:spPr>
          <a:xfrm>
            <a:off x="2656188" y="3146888"/>
            <a:ext cx="48492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</a:t>
            </a:r>
            <a:endParaRPr/>
          </a:p>
        </p:txBody>
      </p:sp>
      <p:grpSp>
        <p:nvGrpSpPr>
          <p:cNvPr id="623" name="Google Shape;623;p35"/>
          <p:cNvGrpSpPr/>
          <p:nvPr/>
        </p:nvGrpSpPr>
        <p:grpSpPr>
          <a:xfrm>
            <a:off x="1742145" y="2973338"/>
            <a:ext cx="588613" cy="588609"/>
            <a:chOff x="1454767" y="2687664"/>
            <a:chExt cx="339415" cy="339393"/>
          </a:xfrm>
        </p:grpSpPr>
        <p:sp>
          <p:nvSpPr>
            <p:cNvPr id="624" name="Google Shape;624;p35"/>
            <p:cNvSpPr/>
            <p:nvPr/>
          </p:nvSpPr>
          <p:spPr>
            <a:xfrm>
              <a:off x="1474730" y="2687664"/>
              <a:ext cx="298878" cy="136883"/>
            </a:xfrm>
            <a:custGeom>
              <a:rect b="b" l="l" r="r" t="t"/>
              <a:pathLst>
                <a:path extrusionOk="0" h="6274" w="13699">
                  <a:moveTo>
                    <a:pt x="11869" y="1858"/>
                  </a:moveTo>
                  <a:lnTo>
                    <a:pt x="11869" y="2759"/>
                  </a:lnTo>
                  <a:lnTo>
                    <a:pt x="1817" y="2759"/>
                  </a:lnTo>
                  <a:lnTo>
                    <a:pt x="1817" y="1858"/>
                  </a:lnTo>
                  <a:close/>
                  <a:moveTo>
                    <a:pt x="1" y="1"/>
                  </a:moveTo>
                  <a:lnTo>
                    <a:pt x="1" y="4589"/>
                  </a:lnTo>
                  <a:lnTo>
                    <a:pt x="1817" y="4589"/>
                  </a:lnTo>
                  <a:lnTo>
                    <a:pt x="1817" y="5690"/>
                  </a:lnTo>
                  <a:cubicBezTo>
                    <a:pt x="2122" y="5822"/>
                    <a:pt x="2388" y="6022"/>
                    <a:pt x="2600" y="6273"/>
                  </a:cubicBezTo>
                  <a:lnTo>
                    <a:pt x="4283" y="4589"/>
                  </a:lnTo>
                  <a:lnTo>
                    <a:pt x="9402" y="4589"/>
                  </a:lnTo>
                  <a:lnTo>
                    <a:pt x="11087" y="6273"/>
                  </a:lnTo>
                  <a:cubicBezTo>
                    <a:pt x="11299" y="6022"/>
                    <a:pt x="11564" y="5822"/>
                    <a:pt x="11869" y="5690"/>
                  </a:cubicBezTo>
                  <a:lnTo>
                    <a:pt x="11869" y="4589"/>
                  </a:lnTo>
                  <a:lnTo>
                    <a:pt x="13699" y="4589"/>
                  </a:lnTo>
                  <a:lnTo>
                    <a:pt x="13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454767" y="2986542"/>
              <a:ext cx="339415" cy="40515"/>
            </a:xfrm>
            <a:custGeom>
              <a:rect b="b" l="l" r="r" t="t"/>
              <a:pathLst>
                <a:path extrusionOk="0" h="1857" w="15557">
                  <a:moveTo>
                    <a:pt x="0" y="0"/>
                  </a:moveTo>
                  <a:lnTo>
                    <a:pt x="0" y="1857"/>
                  </a:lnTo>
                  <a:lnTo>
                    <a:pt x="15556" y="1857"/>
                  </a:lnTo>
                  <a:lnTo>
                    <a:pt x="15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594508" y="2827405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6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2"/>
                    <a:pt x="611" y="2732"/>
                    <a:pt x="1366" y="2732"/>
                  </a:cubicBezTo>
                  <a:cubicBezTo>
                    <a:pt x="2123" y="2732"/>
                    <a:pt x="2733" y="2122"/>
                    <a:pt x="2733" y="1367"/>
                  </a:cubicBezTo>
                  <a:cubicBezTo>
                    <a:pt x="2733" y="611"/>
                    <a:pt x="2123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584668" y="2898574"/>
              <a:ext cx="79590" cy="68027"/>
            </a:xfrm>
            <a:custGeom>
              <a:rect b="b" l="l" r="r" t="t"/>
              <a:pathLst>
                <a:path extrusionOk="0" h="3118" w="3648">
                  <a:moveTo>
                    <a:pt x="558" y="1"/>
                  </a:moveTo>
                  <a:cubicBezTo>
                    <a:pt x="213" y="333"/>
                    <a:pt x="1" y="784"/>
                    <a:pt x="1" y="1301"/>
                  </a:cubicBezTo>
                  <a:lnTo>
                    <a:pt x="1" y="3118"/>
                  </a:lnTo>
                  <a:lnTo>
                    <a:pt x="3647" y="3118"/>
                  </a:lnTo>
                  <a:lnTo>
                    <a:pt x="3647" y="1301"/>
                  </a:lnTo>
                  <a:cubicBezTo>
                    <a:pt x="3647" y="784"/>
                    <a:pt x="3435" y="333"/>
                    <a:pt x="3090" y="1"/>
                  </a:cubicBezTo>
                  <a:cubicBezTo>
                    <a:pt x="2852" y="160"/>
                    <a:pt x="2574" y="280"/>
                    <a:pt x="2282" y="346"/>
                  </a:cubicBezTo>
                  <a:lnTo>
                    <a:pt x="2282" y="1301"/>
                  </a:lnTo>
                  <a:lnTo>
                    <a:pt x="1366" y="1301"/>
                  </a:lnTo>
                  <a:lnTo>
                    <a:pt x="1366" y="346"/>
                  </a:lnTo>
                  <a:cubicBezTo>
                    <a:pt x="1075" y="280"/>
                    <a:pt x="797" y="160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1464584" y="2827405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2"/>
                    <a:pt x="611" y="2732"/>
                    <a:pt x="1367" y="2732"/>
                  </a:cubicBezTo>
                  <a:cubicBezTo>
                    <a:pt x="2123" y="2732"/>
                    <a:pt x="2733" y="2122"/>
                    <a:pt x="2733" y="1367"/>
                  </a:cubicBezTo>
                  <a:cubicBezTo>
                    <a:pt x="2733" y="611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1454767" y="2898574"/>
              <a:ext cx="79590" cy="68027"/>
            </a:xfrm>
            <a:custGeom>
              <a:rect b="b" l="l" r="r" t="t"/>
              <a:pathLst>
                <a:path extrusionOk="0" h="3118" w="3648">
                  <a:moveTo>
                    <a:pt x="557" y="1"/>
                  </a:moveTo>
                  <a:cubicBezTo>
                    <a:pt x="212" y="333"/>
                    <a:pt x="0" y="784"/>
                    <a:pt x="0" y="1301"/>
                  </a:cubicBezTo>
                  <a:lnTo>
                    <a:pt x="0" y="3118"/>
                  </a:lnTo>
                  <a:lnTo>
                    <a:pt x="3647" y="3118"/>
                  </a:lnTo>
                  <a:lnTo>
                    <a:pt x="3647" y="1301"/>
                  </a:lnTo>
                  <a:cubicBezTo>
                    <a:pt x="3647" y="784"/>
                    <a:pt x="3435" y="333"/>
                    <a:pt x="3090" y="1"/>
                  </a:cubicBezTo>
                  <a:cubicBezTo>
                    <a:pt x="2852" y="160"/>
                    <a:pt x="2573" y="280"/>
                    <a:pt x="2281" y="346"/>
                  </a:cubicBezTo>
                  <a:lnTo>
                    <a:pt x="2281" y="1301"/>
                  </a:lnTo>
                  <a:lnTo>
                    <a:pt x="1366" y="1301"/>
                  </a:lnTo>
                  <a:lnTo>
                    <a:pt x="1366" y="346"/>
                  </a:lnTo>
                  <a:cubicBezTo>
                    <a:pt x="1075" y="280"/>
                    <a:pt x="796" y="160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1723842" y="2827405"/>
              <a:ext cx="59605" cy="59627"/>
            </a:xfrm>
            <a:custGeom>
              <a:rect b="b" l="l" r="r" t="t"/>
              <a:pathLst>
                <a:path extrusionOk="0" h="2733" w="2732">
                  <a:moveTo>
                    <a:pt x="1366" y="1"/>
                  </a:moveTo>
                  <a:cubicBezTo>
                    <a:pt x="610" y="1"/>
                    <a:pt x="0" y="611"/>
                    <a:pt x="0" y="1367"/>
                  </a:cubicBezTo>
                  <a:cubicBezTo>
                    <a:pt x="0" y="2122"/>
                    <a:pt x="610" y="2732"/>
                    <a:pt x="1366" y="2732"/>
                  </a:cubicBezTo>
                  <a:cubicBezTo>
                    <a:pt x="2122" y="2732"/>
                    <a:pt x="2732" y="2122"/>
                    <a:pt x="2732" y="1367"/>
                  </a:cubicBezTo>
                  <a:cubicBezTo>
                    <a:pt x="2732" y="611"/>
                    <a:pt x="2122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1713719" y="2898574"/>
              <a:ext cx="80463" cy="68027"/>
            </a:xfrm>
            <a:custGeom>
              <a:rect b="b" l="l" r="r" t="t"/>
              <a:pathLst>
                <a:path extrusionOk="0" h="3118" w="3688">
                  <a:moveTo>
                    <a:pt x="557" y="1"/>
                  </a:moveTo>
                  <a:cubicBezTo>
                    <a:pt x="225" y="333"/>
                    <a:pt x="0" y="784"/>
                    <a:pt x="0" y="1301"/>
                  </a:cubicBezTo>
                  <a:lnTo>
                    <a:pt x="0" y="3118"/>
                  </a:lnTo>
                  <a:lnTo>
                    <a:pt x="3687" y="3118"/>
                  </a:lnTo>
                  <a:lnTo>
                    <a:pt x="3687" y="1301"/>
                  </a:lnTo>
                  <a:cubicBezTo>
                    <a:pt x="3687" y="784"/>
                    <a:pt x="3435" y="333"/>
                    <a:pt x="3104" y="1"/>
                  </a:cubicBezTo>
                  <a:cubicBezTo>
                    <a:pt x="2851" y="160"/>
                    <a:pt x="2586" y="280"/>
                    <a:pt x="2281" y="346"/>
                  </a:cubicBezTo>
                  <a:lnTo>
                    <a:pt x="2281" y="1301"/>
                  </a:lnTo>
                  <a:lnTo>
                    <a:pt x="1380" y="1301"/>
                  </a:lnTo>
                  <a:lnTo>
                    <a:pt x="1380" y="346"/>
                  </a:lnTo>
                  <a:cubicBezTo>
                    <a:pt x="1074" y="280"/>
                    <a:pt x="809" y="160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3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Measure contribution of members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1709825" y="1276587"/>
            <a:ext cx="653241" cy="743158"/>
          </a:xfrm>
          <a:custGeom>
            <a:rect b="b" l="l" r="r" t="t"/>
            <a:pathLst>
              <a:path extrusionOk="0" h="15557" w="13674">
                <a:moveTo>
                  <a:pt x="3184" y="13739"/>
                </a:moveTo>
                <a:cubicBezTo>
                  <a:pt x="3436" y="13739"/>
                  <a:pt x="3648" y="13938"/>
                  <a:pt x="3648" y="14190"/>
                </a:cubicBezTo>
                <a:cubicBezTo>
                  <a:pt x="3648" y="14442"/>
                  <a:pt x="3436" y="14640"/>
                  <a:pt x="3184" y="14640"/>
                </a:cubicBezTo>
                <a:cubicBezTo>
                  <a:pt x="2932" y="14640"/>
                  <a:pt x="2733" y="14442"/>
                  <a:pt x="2733" y="14190"/>
                </a:cubicBezTo>
                <a:cubicBezTo>
                  <a:pt x="2733" y="13938"/>
                  <a:pt x="2932" y="13739"/>
                  <a:pt x="3184" y="13739"/>
                </a:cubicBezTo>
                <a:close/>
                <a:moveTo>
                  <a:pt x="6831" y="13739"/>
                </a:moveTo>
                <a:cubicBezTo>
                  <a:pt x="7083" y="13739"/>
                  <a:pt x="7295" y="13938"/>
                  <a:pt x="7295" y="14190"/>
                </a:cubicBezTo>
                <a:cubicBezTo>
                  <a:pt x="7295" y="14442"/>
                  <a:pt x="7083" y="14640"/>
                  <a:pt x="6831" y="14640"/>
                </a:cubicBezTo>
                <a:cubicBezTo>
                  <a:pt x="6579" y="14640"/>
                  <a:pt x="6380" y="14442"/>
                  <a:pt x="6380" y="14190"/>
                </a:cubicBezTo>
                <a:cubicBezTo>
                  <a:pt x="6380" y="13938"/>
                  <a:pt x="6579" y="13739"/>
                  <a:pt x="6831" y="13739"/>
                </a:cubicBezTo>
                <a:close/>
                <a:moveTo>
                  <a:pt x="10477" y="13739"/>
                </a:moveTo>
                <a:cubicBezTo>
                  <a:pt x="10730" y="13739"/>
                  <a:pt x="10928" y="13938"/>
                  <a:pt x="10928" y="14190"/>
                </a:cubicBezTo>
                <a:cubicBezTo>
                  <a:pt x="10928" y="14442"/>
                  <a:pt x="10730" y="14640"/>
                  <a:pt x="10477" y="14640"/>
                </a:cubicBezTo>
                <a:cubicBezTo>
                  <a:pt x="10226" y="14640"/>
                  <a:pt x="10027" y="14442"/>
                  <a:pt x="10027" y="14190"/>
                </a:cubicBezTo>
                <a:cubicBezTo>
                  <a:pt x="10027" y="13938"/>
                  <a:pt x="10226" y="13739"/>
                  <a:pt x="10477" y="13739"/>
                </a:cubicBezTo>
                <a:close/>
                <a:moveTo>
                  <a:pt x="6831" y="0"/>
                </a:moveTo>
                <a:cubicBezTo>
                  <a:pt x="4642" y="0"/>
                  <a:pt x="2945" y="1989"/>
                  <a:pt x="3251" y="4164"/>
                </a:cubicBezTo>
                <a:lnTo>
                  <a:pt x="3701" y="7320"/>
                </a:lnTo>
                <a:lnTo>
                  <a:pt x="6380" y="7320"/>
                </a:lnTo>
                <a:lnTo>
                  <a:pt x="6380" y="9150"/>
                </a:lnTo>
                <a:lnTo>
                  <a:pt x="4099" y="9150"/>
                </a:lnTo>
                <a:cubicBezTo>
                  <a:pt x="3502" y="9150"/>
                  <a:pt x="3012" y="9535"/>
                  <a:pt x="2812" y="10066"/>
                </a:cubicBezTo>
                <a:lnTo>
                  <a:pt x="1818" y="10066"/>
                </a:lnTo>
                <a:lnTo>
                  <a:pt x="1818" y="8236"/>
                </a:lnTo>
                <a:lnTo>
                  <a:pt x="2733" y="8236"/>
                </a:lnTo>
                <a:lnTo>
                  <a:pt x="2733" y="6869"/>
                </a:lnTo>
                <a:cubicBezTo>
                  <a:pt x="2733" y="6114"/>
                  <a:pt x="2123" y="5504"/>
                  <a:pt x="1367" y="5504"/>
                </a:cubicBezTo>
                <a:cubicBezTo>
                  <a:pt x="611" y="5504"/>
                  <a:pt x="1" y="6114"/>
                  <a:pt x="1" y="6869"/>
                </a:cubicBezTo>
                <a:lnTo>
                  <a:pt x="1" y="8236"/>
                </a:lnTo>
                <a:lnTo>
                  <a:pt x="917" y="8236"/>
                </a:lnTo>
                <a:lnTo>
                  <a:pt x="917" y="10968"/>
                </a:lnTo>
                <a:lnTo>
                  <a:pt x="6380" y="10968"/>
                </a:lnTo>
                <a:lnTo>
                  <a:pt x="6380" y="12824"/>
                </a:lnTo>
                <a:lnTo>
                  <a:pt x="3184" y="12824"/>
                </a:lnTo>
                <a:cubicBezTo>
                  <a:pt x="2441" y="12824"/>
                  <a:pt x="1818" y="13434"/>
                  <a:pt x="1818" y="14190"/>
                </a:cubicBezTo>
                <a:cubicBezTo>
                  <a:pt x="1818" y="14946"/>
                  <a:pt x="2441" y="15556"/>
                  <a:pt x="3184" y="15556"/>
                </a:cubicBezTo>
                <a:cubicBezTo>
                  <a:pt x="3940" y="15556"/>
                  <a:pt x="4550" y="14946"/>
                  <a:pt x="4550" y="14190"/>
                </a:cubicBezTo>
                <a:cubicBezTo>
                  <a:pt x="4550" y="14030"/>
                  <a:pt x="4524" y="13871"/>
                  <a:pt x="4471" y="13739"/>
                </a:cubicBezTo>
                <a:lnTo>
                  <a:pt x="5544" y="13739"/>
                </a:lnTo>
                <a:cubicBezTo>
                  <a:pt x="5505" y="13871"/>
                  <a:pt x="5465" y="14030"/>
                  <a:pt x="5465" y="14190"/>
                </a:cubicBezTo>
                <a:cubicBezTo>
                  <a:pt x="5465" y="14946"/>
                  <a:pt x="6075" y="15556"/>
                  <a:pt x="6831" y="15556"/>
                </a:cubicBezTo>
                <a:cubicBezTo>
                  <a:pt x="7586" y="15556"/>
                  <a:pt x="8196" y="14946"/>
                  <a:pt x="8196" y="14190"/>
                </a:cubicBezTo>
                <a:cubicBezTo>
                  <a:pt x="8196" y="14030"/>
                  <a:pt x="8170" y="13871"/>
                  <a:pt x="8117" y="13739"/>
                </a:cubicBezTo>
                <a:lnTo>
                  <a:pt x="9192" y="13739"/>
                </a:lnTo>
                <a:cubicBezTo>
                  <a:pt x="9139" y="13871"/>
                  <a:pt x="9112" y="14030"/>
                  <a:pt x="9112" y="14190"/>
                </a:cubicBezTo>
                <a:cubicBezTo>
                  <a:pt x="9112" y="14946"/>
                  <a:pt x="9722" y="15556"/>
                  <a:pt x="10477" y="15556"/>
                </a:cubicBezTo>
                <a:cubicBezTo>
                  <a:pt x="11234" y="15556"/>
                  <a:pt x="11844" y="14946"/>
                  <a:pt x="11844" y="14190"/>
                </a:cubicBezTo>
                <a:cubicBezTo>
                  <a:pt x="11844" y="13434"/>
                  <a:pt x="11234" y="12824"/>
                  <a:pt x="10477" y="12824"/>
                </a:cubicBezTo>
                <a:lnTo>
                  <a:pt x="7295" y="12824"/>
                </a:lnTo>
                <a:lnTo>
                  <a:pt x="7295" y="10968"/>
                </a:lnTo>
                <a:lnTo>
                  <a:pt x="12758" y="10968"/>
                </a:lnTo>
                <a:lnTo>
                  <a:pt x="12758" y="8236"/>
                </a:lnTo>
                <a:lnTo>
                  <a:pt x="13674" y="8236"/>
                </a:lnTo>
                <a:lnTo>
                  <a:pt x="13674" y="6869"/>
                </a:lnTo>
                <a:cubicBezTo>
                  <a:pt x="13674" y="6114"/>
                  <a:pt x="13050" y="5504"/>
                  <a:pt x="12295" y="5504"/>
                </a:cubicBezTo>
                <a:cubicBezTo>
                  <a:pt x="11552" y="5504"/>
                  <a:pt x="10928" y="6114"/>
                  <a:pt x="10928" y="6869"/>
                </a:cubicBezTo>
                <a:lnTo>
                  <a:pt x="10928" y="8236"/>
                </a:lnTo>
                <a:lnTo>
                  <a:pt x="11844" y="8236"/>
                </a:lnTo>
                <a:lnTo>
                  <a:pt x="11844" y="10066"/>
                </a:lnTo>
                <a:lnTo>
                  <a:pt x="10849" y="10066"/>
                </a:lnTo>
                <a:cubicBezTo>
                  <a:pt x="10663" y="9535"/>
                  <a:pt x="10159" y="9150"/>
                  <a:pt x="9563" y="9150"/>
                </a:cubicBezTo>
                <a:lnTo>
                  <a:pt x="7295" y="9150"/>
                </a:lnTo>
                <a:lnTo>
                  <a:pt x="7295" y="7320"/>
                </a:lnTo>
                <a:lnTo>
                  <a:pt x="9961" y="7320"/>
                </a:lnTo>
                <a:lnTo>
                  <a:pt x="10412" y="4164"/>
                </a:lnTo>
                <a:cubicBezTo>
                  <a:pt x="10730" y="1976"/>
                  <a:pt x="9032" y="0"/>
                  <a:pt x="68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6"/>
          <p:cNvSpPr txBox="1"/>
          <p:nvPr>
            <p:ph idx="1" type="subTitle"/>
          </p:nvPr>
        </p:nvSpPr>
        <p:spPr>
          <a:xfrm>
            <a:off x="2059475" y="1984475"/>
            <a:ext cx="50250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39" name="Google Shape;639;p36"/>
          <p:cNvSpPr txBox="1"/>
          <p:nvPr>
            <p:ph type="ctrTitle"/>
          </p:nvPr>
        </p:nvSpPr>
        <p:spPr>
          <a:xfrm>
            <a:off x="2059675" y="1206800"/>
            <a:ext cx="50247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40" name="Google Shape;640;p36"/>
          <p:cNvSpPr txBox="1"/>
          <p:nvPr>
            <p:ph idx="2" type="subTitle"/>
          </p:nvPr>
        </p:nvSpPr>
        <p:spPr>
          <a:xfrm>
            <a:off x="1869075" y="2433800"/>
            <a:ext cx="5405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chesarglez429@gmail.com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 txBox="1"/>
          <p:nvPr/>
        </p:nvSpPr>
        <p:spPr>
          <a:xfrm>
            <a:off x="2646006" y="3974825"/>
            <a:ext cx="3852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2" name="Google Shape;642;p36"/>
          <p:cNvSpPr txBox="1"/>
          <p:nvPr/>
        </p:nvSpPr>
        <p:spPr>
          <a:xfrm>
            <a:off x="872400" y="71950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// THIS IS THE NAME OF THE PROJECT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4378800" y="1267200"/>
            <a:ext cx="3633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</a:t>
            </a:r>
            <a:r>
              <a:rPr lang="en">
                <a:highlight>
                  <a:schemeClr val="dk2"/>
                </a:highlight>
              </a:rPr>
              <a:t>Objective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429" name="Google Shape;429;p26"/>
          <p:cNvSpPr txBox="1"/>
          <p:nvPr>
            <p:ph idx="1" type="subTitle"/>
          </p:nvPr>
        </p:nvSpPr>
        <p:spPr>
          <a:xfrm>
            <a:off x="4378800" y="3155725"/>
            <a:ext cx="40452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realize some small tests to detect if a person has Anxiety or Stress and provide support with homemade solutions</a:t>
            </a:r>
            <a:endParaRPr/>
          </a:p>
        </p:txBody>
      </p:sp>
      <p:pic>
        <p:nvPicPr>
          <p:cNvPr id="430" name="Google Shape;430;p26"/>
          <p:cNvPicPr preferRelativeResize="0"/>
          <p:nvPr/>
        </p:nvPicPr>
        <p:blipFill rotWithShape="1">
          <a:blip r:embed="rId3">
            <a:alphaModFix/>
          </a:blip>
          <a:srcRect b="0" l="16291" r="21761" t="0"/>
          <a:stretch/>
        </p:blipFill>
        <p:spPr>
          <a:xfrm>
            <a:off x="1071825" y="1233175"/>
            <a:ext cx="2795700" cy="3008700"/>
          </a:xfrm>
          <a:prstGeom prst="roundRect">
            <a:avLst>
              <a:gd fmla="val 4616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300000" dist="38100">
              <a:srgbClr val="000000"/>
            </a:outerShdw>
          </a:effectLst>
        </p:spPr>
      </p:pic>
      <p:sp>
        <p:nvSpPr>
          <p:cNvPr id="431" name="Google Shape;431;p26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Project Name Pending</a:t>
            </a:r>
            <a:endParaRPr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/>
          <p:nvPr/>
        </p:nvSpPr>
        <p:spPr>
          <a:xfrm>
            <a:off x="5242050" y="2974925"/>
            <a:ext cx="2373900" cy="431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1528050" y="2974925"/>
            <a:ext cx="2373900" cy="431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Definition</a:t>
            </a:r>
            <a:endParaRPr/>
          </a:p>
        </p:txBody>
      </p:sp>
      <p:sp>
        <p:nvSpPr>
          <p:cNvPr id="439" name="Google Shape;439;p27"/>
          <p:cNvSpPr txBox="1"/>
          <p:nvPr>
            <p:ph idx="1" type="subTitle"/>
          </p:nvPr>
        </p:nvSpPr>
        <p:spPr>
          <a:xfrm>
            <a:off x="1330200" y="3534775"/>
            <a:ext cx="2769600" cy="10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an easy way to treat small mental issues without the need of a professional</a:t>
            </a:r>
            <a:endParaRPr/>
          </a:p>
        </p:txBody>
      </p:sp>
      <p:sp>
        <p:nvSpPr>
          <p:cNvPr id="440" name="Google Shape;440;p27"/>
          <p:cNvSpPr txBox="1"/>
          <p:nvPr>
            <p:ph idx="2" type="subTitle"/>
          </p:nvPr>
        </p:nvSpPr>
        <p:spPr>
          <a:xfrm>
            <a:off x="1690350" y="2974925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</a:t>
            </a:r>
            <a:endParaRPr/>
          </a:p>
        </p:txBody>
      </p:sp>
      <p:sp>
        <p:nvSpPr>
          <p:cNvPr id="441" name="Google Shape;441;p27"/>
          <p:cNvSpPr txBox="1"/>
          <p:nvPr>
            <p:ph idx="3" type="subTitle"/>
          </p:nvPr>
        </p:nvSpPr>
        <p:spPr>
          <a:xfrm>
            <a:off x="5044200" y="3534775"/>
            <a:ext cx="2769600" cy="9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take care of the mental health of students in order to provide better life quality</a:t>
            </a:r>
            <a:endParaRPr/>
          </a:p>
        </p:txBody>
      </p:sp>
      <p:sp>
        <p:nvSpPr>
          <p:cNvPr id="442" name="Google Shape;442;p27"/>
          <p:cNvSpPr txBox="1"/>
          <p:nvPr>
            <p:ph idx="4" type="subTitle"/>
          </p:nvPr>
        </p:nvSpPr>
        <p:spPr>
          <a:xfrm>
            <a:off x="5404350" y="2974925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443" name="Google Shape;443;p27"/>
          <p:cNvGrpSpPr/>
          <p:nvPr/>
        </p:nvGrpSpPr>
        <p:grpSpPr>
          <a:xfrm>
            <a:off x="6189923" y="2092496"/>
            <a:ext cx="478137" cy="477734"/>
            <a:chOff x="4074634" y="1948422"/>
            <a:chExt cx="339393" cy="339131"/>
          </a:xfrm>
        </p:grpSpPr>
        <p:sp>
          <p:nvSpPr>
            <p:cNvPr id="444" name="Google Shape;444;p27"/>
            <p:cNvSpPr/>
            <p:nvPr/>
          </p:nvSpPr>
          <p:spPr>
            <a:xfrm>
              <a:off x="4074634" y="2002551"/>
              <a:ext cx="39970" cy="285002"/>
            </a:xfrm>
            <a:custGeom>
              <a:rect b="b" l="l" r="r" t="t"/>
              <a:pathLst>
                <a:path extrusionOk="0" h="13063" w="1832">
                  <a:moveTo>
                    <a:pt x="1" y="0"/>
                  </a:moveTo>
                  <a:lnTo>
                    <a:pt x="1" y="11697"/>
                  </a:lnTo>
                  <a:cubicBezTo>
                    <a:pt x="1" y="12452"/>
                    <a:pt x="624" y="13062"/>
                    <a:pt x="1366" y="13062"/>
                  </a:cubicBezTo>
                  <a:lnTo>
                    <a:pt x="1831" y="13062"/>
                  </a:lnTo>
                  <a:lnTo>
                    <a:pt x="1831" y="252"/>
                  </a:lnTo>
                  <a:lnTo>
                    <a:pt x="915" y="252"/>
                  </a:lnTo>
                  <a:cubicBezTo>
                    <a:pt x="584" y="252"/>
                    <a:pt x="279" y="15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134239" y="2008027"/>
              <a:ext cx="200241" cy="279526"/>
            </a:xfrm>
            <a:custGeom>
              <a:rect b="b" l="l" r="r" t="t"/>
              <a:pathLst>
                <a:path extrusionOk="0" h="12812" w="9178">
                  <a:moveTo>
                    <a:pt x="7811" y="2308"/>
                  </a:moveTo>
                  <a:lnTo>
                    <a:pt x="7811" y="5956"/>
                  </a:lnTo>
                  <a:lnTo>
                    <a:pt x="1380" y="5956"/>
                  </a:lnTo>
                  <a:lnTo>
                    <a:pt x="1380" y="2308"/>
                  </a:lnTo>
                  <a:close/>
                  <a:moveTo>
                    <a:pt x="7811" y="6870"/>
                  </a:moveTo>
                  <a:lnTo>
                    <a:pt x="7811" y="7772"/>
                  </a:lnTo>
                  <a:lnTo>
                    <a:pt x="1380" y="7772"/>
                  </a:lnTo>
                  <a:lnTo>
                    <a:pt x="1380" y="6870"/>
                  </a:lnTo>
                  <a:close/>
                  <a:moveTo>
                    <a:pt x="6897" y="8687"/>
                  </a:moveTo>
                  <a:lnTo>
                    <a:pt x="6897" y="9602"/>
                  </a:lnTo>
                  <a:lnTo>
                    <a:pt x="2282" y="9602"/>
                  </a:lnTo>
                  <a:lnTo>
                    <a:pt x="2282" y="8687"/>
                  </a:lnTo>
                  <a:close/>
                  <a:moveTo>
                    <a:pt x="1" y="1"/>
                  </a:moveTo>
                  <a:lnTo>
                    <a:pt x="1" y="12811"/>
                  </a:lnTo>
                  <a:lnTo>
                    <a:pt x="9178" y="12811"/>
                  </a:lnTo>
                  <a:lnTo>
                    <a:pt x="91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184005" y="2078345"/>
              <a:ext cx="100710" cy="39642"/>
            </a:xfrm>
            <a:custGeom>
              <a:rect b="b" l="l" r="r" t="t"/>
              <a:pathLst>
                <a:path extrusionOk="0" h="1817" w="4616">
                  <a:moveTo>
                    <a:pt x="1" y="1"/>
                  </a:moveTo>
                  <a:lnTo>
                    <a:pt x="1" y="1817"/>
                  </a:lnTo>
                  <a:lnTo>
                    <a:pt x="4616" y="1817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074634" y="1948422"/>
              <a:ext cx="259846" cy="39686"/>
            </a:xfrm>
            <a:custGeom>
              <a:rect b="b" l="l" r="r" t="t"/>
              <a:pathLst>
                <a:path extrusionOk="0" h="1819" w="11910">
                  <a:moveTo>
                    <a:pt x="915" y="1"/>
                  </a:moveTo>
                  <a:cubicBezTo>
                    <a:pt x="412" y="1"/>
                    <a:pt x="1" y="412"/>
                    <a:pt x="1" y="903"/>
                  </a:cubicBezTo>
                  <a:cubicBezTo>
                    <a:pt x="1" y="1407"/>
                    <a:pt x="412" y="1818"/>
                    <a:pt x="915" y="1818"/>
                  </a:cubicBezTo>
                  <a:lnTo>
                    <a:pt x="10994" y="1818"/>
                  </a:lnTo>
                  <a:lnTo>
                    <a:pt x="10994" y="903"/>
                  </a:lnTo>
                  <a:lnTo>
                    <a:pt x="11910" y="903"/>
                  </a:lnTo>
                  <a:lnTo>
                    <a:pt x="11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354421" y="1968101"/>
              <a:ext cx="59605" cy="80463"/>
            </a:xfrm>
            <a:custGeom>
              <a:rect b="b" l="l" r="r" t="t"/>
              <a:pathLst>
                <a:path extrusionOk="0" h="3688" w="2732">
                  <a:moveTo>
                    <a:pt x="916" y="1"/>
                  </a:moveTo>
                  <a:lnTo>
                    <a:pt x="916" y="916"/>
                  </a:lnTo>
                  <a:lnTo>
                    <a:pt x="0" y="916"/>
                  </a:lnTo>
                  <a:lnTo>
                    <a:pt x="0" y="3687"/>
                  </a:lnTo>
                  <a:lnTo>
                    <a:pt x="2732" y="3687"/>
                  </a:lnTo>
                  <a:lnTo>
                    <a:pt x="2732" y="916"/>
                  </a:lnTo>
                  <a:lnTo>
                    <a:pt x="1817" y="916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354421" y="2068222"/>
              <a:ext cx="59605" cy="199652"/>
            </a:xfrm>
            <a:custGeom>
              <a:rect b="b" l="l" r="r" t="t"/>
              <a:pathLst>
                <a:path extrusionOk="0" h="9151" w="2732">
                  <a:moveTo>
                    <a:pt x="0" y="0"/>
                  </a:moveTo>
                  <a:lnTo>
                    <a:pt x="0" y="7029"/>
                  </a:lnTo>
                  <a:lnTo>
                    <a:pt x="916" y="7944"/>
                  </a:lnTo>
                  <a:lnTo>
                    <a:pt x="916" y="9150"/>
                  </a:lnTo>
                  <a:lnTo>
                    <a:pt x="1817" y="9150"/>
                  </a:lnTo>
                  <a:lnTo>
                    <a:pt x="1817" y="7944"/>
                  </a:lnTo>
                  <a:lnTo>
                    <a:pt x="2732" y="7029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7"/>
          <p:cNvGrpSpPr/>
          <p:nvPr/>
        </p:nvGrpSpPr>
        <p:grpSpPr>
          <a:xfrm>
            <a:off x="2505286" y="2092637"/>
            <a:ext cx="419503" cy="477730"/>
            <a:chOff x="3440443" y="2687664"/>
            <a:chExt cx="298027" cy="339393"/>
          </a:xfrm>
        </p:grpSpPr>
        <p:sp>
          <p:nvSpPr>
            <p:cNvPr id="451" name="Google Shape;451;p27"/>
            <p:cNvSpPr/>
            <p:nvPr/>
          </p:nvSpPr>
          <p:spPr>
            <a:xfrm>
              <a:off x="3489903" y="2906996"/>
              <a:ext cx="19985" cy="19963"/>
            </a:xfrm>
            <a:custGeom>
              <a:rect b="b" l="l" r="r" t="t"/>
              <a:pathLst>
                <a:path extrusionOk="0" h="915" w="916">
                  <a:moveTo>
                    <a:pt x="0" y="0"/>
                  </a:moveTo>
                  <a:lnTo>
                    <a:pt x="0" y="915"/>
                  </a:lnTo>
                  <a:lnTo>
                    <a:pt x="916" y="915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3529829" y="2827405"/>
              <a:ext cx="99270" cy="20007"/>
            </a:xfrm>
            <a:custGeom>
              <a:rect b="b" l="l" r="r" t="t"/>
              <a:pathLst>
                <a:path extrusionOk="0" h="917" w="4550">
                  <a:moveTo>
                    <a:pt x="0" y="1"/>
                  </a:moveTo>
                  <a:lnTo>
                    <a:pt x="0" y="916"/>
                  </a:lnTo>
                  <a:lnTo>
                    <a:pt x="4549" y="916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3489903" y="2867331"/>
              <a:ext cx="19985" cy="19701"/>
            </a:xfrm>
            <a:custGeom>
              <a:rect b="b" l="l" r="r" t="t"/>
              <a:pathLst>
                <a:path extrusionOk="0" h="903" w="916">
                  <a:moveTo>
                    <a:pt x="0" y="1"/>
                  </a:moveTo>
                  <a:lnTo>
                    <a:pt x="0" y="902"/>
                  </a:lnTo>
                  <a:lnTo>
                    <a:pt x="916" y="902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3698784" y="2687664"/>
              <a:ext cx="39686" cy="40537"/>
            </a:xfrm>
            <a:custGeom>
              <a:rect b="b" l="l" r="r" t="t"/>
              <a:pathLst>
                <a:path extrusionOk="0" h="1858" w="1819">
                  <a:moveTo>
                    <a:pt x="1" y="1"/>
                  </a:moveTo>
                  <a:lnTo>
                    <a:pt x="1" y="1858"/>
                  </a:lnTo>
                  <a:lnTo>
                    <a:pt x="1818" y="1858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3698784" y="2747859"/>
              <a:ext cx="39686" cy="218742"/>
            </a:xfrm>
            <a:custGeom>
              <a:rect b="b" l="l" r="r" t="t"/>
              <a:pathLst>
                <a:path extrusionOk="0" h="10026" w="1819">
                  <a:moveTo>
                    <a:pt x="1" y="0"/>
                  </a:moveTo>
                  <a:lnTo>
                    <a:pt x="1" y="10026"/>
                  </a:lnTo>
                  <a:lnTo>
                    <a:pt x="1818" y="100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3440443" y="2687664"/>
              <a:ext cx="59605" cy="60216"/>
            </a:xfrm>
            <a:custGeom>
              <a:rect b="b" l="l" r="r" t="t"/>
              <a:pathLst>
                <a:path extrusionOk="0" h="2760" w="2732">
                  <a:moveTo>
                    <a:pt x="2082" y="1"/>
                  </a:moveTo>
                  <a:lnTo>
                    <a:pt x="0" y="2123"/>
                  </a:lnTo>
                  <a:lnTo>
                    <a:pt x="0" y="2759"/>
                  </a:lnTo>
                  <a:lnTo>
                    <a:pt x="2732" y="2759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3529829" y="2906996"/>
              <a:ext cx="99270" cy="19963"/>
            </a:xfrm>
            <a:custGeom>
              <a:rect b="b" l="l" r="r" t="t"/>
              <a:pathLst>
                <a:path extrusionOk="0" h="915" w="4550">
                  <a:moveTo>
                    <a:pt x="0" y="0"/>
                  </a:moveTo>
                  <a:lnTo>
                    <a:pt x="0" y="915"/>
                  </a:lnTo>
                  <a:lnTo>
                    <a:pt x="4549" y="915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3440443" y="2687664"/>
              <a:ext cx="238422" cy="339393"/>
            </a:xfrm>
            <a:custGeom>
              <a:rect b="b" l="l" r="r" t="t"/>
              <a:pathLst>
                <a:path extrusionOk="0" h="15556" w="10928">
                  <a:moveTo>
                    <a:pt x="9561" y="5504"/>
                  </a:moveTo>
                  <a:lnTo>
                    <a:pt x="9561" y="13699"/>
                  </a:lnTo>
                  <a:lnTo>
                    <a:pt x="1365" y="13699"/>
                  </a:lnTo>
                  <a:lnTo>
                    <a:pt x="1365" y="5504"/>
                  </a:lnTo>
                  <a:close/>
                  <a:moveTo>
                    <a:pt x="3634" y="1"/>
                  </a:moveTo>
                  <a:lnTo>
                    <a:pt x="3634" y="3674"/>
                  </a:lnTo>
                  <a:lnTo>
                    <a:pt x="0" y="3674"/>
                  </a:lnTo>
                  <a:lnTo>
                    <a:pt x="0" y="15556"/>
                  </a:lnTo>
                  <a:lnTo>
                    <a:pt x="10927" y="15556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3698784" y="2986542"/>
              <a:ext cx="39686" cy="40515"/>
            </a:xfrm>
            <a:custGeom>
              <a:rect b="b" l="l" r="r" t="t"/>
              <a:pathLst>
                <a:path extrusionOk="0" h="1857" w="1819">
                  <a:moveTo>
                    <a:pt x="1" y="0"/>
                  </a:moveTo>
                  <a:lnTo>
                    <a:pt x="1" y="1857"/>
                  </a:lnTo>
                  <a:lnTo>
                    <a:pt x="1818" y="1857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3529829" y="2867331"/>
              <a:ext cx="99270" cy="19701"/>
            </a:xfrm>
            <a:custGeom>
              <a:rect b="b" l="l" r="r" t="t"/>
              <a:pathLst>
                <a:path extrusionOk="0" h="903" w="4550">
                  <a:moveTo>
                    <a:pt x="0" y="1"/>
                  </a:moveTo>
                  <a:lnTo>
                    <a:pt x="0" y="902"/>
                  </a:lnTo>
                  <a:lnTo>
                    <a:pt x="4549" y="902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3529829" y="2946922"/>
              <a:ext cx="99270" cy="19679"/>
            </a:xfrm>
            <a:custGeom>
              <a:rect b="b" l="l" r="r" t="t"/>
              <a:pathLst>
                <a:path extrusionOk="0" h="902" w="4550">
                  <a:moveTo>
                    <a:pt x="0" y="0"/>
                  </a:moveTo>
                  <a:lnTo>
                    <a:pt x="0" y="902"/>
                  </a:lnTo>
                  <a:lnTo>
                    <a:pt x="4549" y="902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3489903" y="2827405"/>
              <a:ext cx="19985" cy="20007"/>
            </a:xfrm>
            <a:custGeom>
              <a:rect b="b" l="l" r="r" t="t"/>
              <a:pathLst>
                <a:path extrusionOk="0" h="917" w="916">
                  <a:moveTo>
                    <a:pt x="0" y="1"/>
                  </a:moveTo>
                  <a:lnTo>
                    <a:pt x="0" y="916"/>
                  </a:lnTo>
                  <a:lnTo>
                    <a:pt x="916" y="916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3489903" y="2946922"/>
              <a:ext cx="19985" cy="19679"/>
            </a:xfrm>
            <a:custGeom>
              <a:rect b="b" l="l" r="r" t="t"/>
              <a:pathLst>
                <a:path extrusionOk="0" h="902" w="916">
                  <a:moveTo>
                    <a:pt x="0" y="0"/>
                  </a:moveTo>
                  <a:lnTo>
                    <a:pt x="0" y="902"/>
                  </a:lnTo>
                  <a:lnTo>
                    <a:pt x="916" y="902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/>
          <p:nvPr>
            <p:ph idx="1" type="body"/>
          </p:nvPr>
        </p:nvSpPr>
        <p:spPr>
          <a:xfrm>
            <a:off x="796200" y="3481425"/>
            <a:ext cx="45900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highlight>
                  <a:schemeClr val="lt2"/>
                </a:highlight>
              </a:rPr>
              <a:t>Plan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"/>
          <p:cNvSpPr/>
          <p:nvPr/>
        </p:nvSpPr>
        <p:spPr>
          <a:xfrm>
            <a:off x="6041925" y="2211325"/>
            <a:ext cx="1688100" cy="16896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 txBox="1"/>
          <p:nvPr>
            <p:ph idx="1" type="body"/>
          </p:nvPr>
        </p:nvSpPr>
        <p:spPr>
          <a:xfrm>
            <a:off x="908050" y="1542875"/>
            <a:ext cx="4055700" cy="30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/>
              <a:t>Our points to investigate were: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600"/>
              <a:buFont typeface="Inter"/>
              <a:buChar char="●"/>
            </a:pPr>
            <a:r>
              <a:rPr lang="en"/>
              <a:t>Figure out how </a:t>
            </a:r>
            <a:r>
              <a:rPr lang="en"/>
              <a:t>feasible</a:t>
            </a:r>
            <a:r>
              <a:rPr lang="en"/>
              <a:t> is to diagnose someone with an online test.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600"/>
              <a:buFont typeface="Inter"/>
              <a:buChar char="●"/>
            </a:pPr>
            <a:r>
              <a:rPr lang="en"/>
              <a:t>Easy ways to treat mental issues.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600"/>
              <a:buFont typeface="Inter"/>
              <a:buChar char="●"/>
            </a:pPr>
            <a:r>
              <a:rPr lang="en"/>
              <a:t>What mental diseases we should focus 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We investigate those points with the help of a professor from the faculty of </a:t>
            </a:r>
            <a:r>
              <a:rPr lang="en"/>
              <a:t>psychology</a:t>
            </a:r>
            <a:r>
              <a:rPr lang="en"/>
              <a:t>.</a:t>
            </a:r>
            <a:endParaRPr/>
          </a:p>
        </p:txBody>
      </p:sp>
      <p:sp>
        <p:nvSpPr>
          <p:cNvPr id="475" name="Google Shape;47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Plan</a:t>
            </a:r>
            <a:endParaRPr/>
          </a:p>
        </p:txBody>
      </p:sp>
      <p:grpSp>
        <p:nvGrpSpPr>
          <p:cNvPr id="476" name="Google Shape;476;p29"/>
          <p:cNvGrpSpPr/>
          <p:nvPr/>
        </p:nvGrpSpPr>
        <p:grpSpPr>
          <a:xfrm>
            <a:off x="6510816" y="2680865"/>
            <a:ext cx="750330" cy="750330"/>
            <a:chOff x="4074634" y="2687664"/>
            <a:chExt cx="339393" cy="339393"/>
          </a:xfrm>
        </p:grpSpPr>
        <p:sp>
          <p:nvSpPr>
            <p:cNvPr id="477" name="Google Shape;477;p29"/>
            <p:cNvSpPr/>
            <p:nvPr/>
          </p:nvSpPr>
          <p:spPr>
            <a:xfrm>
              <a:off x="4095164" y="2687664"/>
              <a:ext cx="59627" cy="60216"/>
            </a:xfrm>
            <a:custGeom>
              <a:rect b="b" l="l" r="r" t="t"/>
              <a:pathLst>
                <a:path extrusionOk="0" h="2760" w="2733">
                  <a:moveTo>
                    <a:pt x="1367" y="1"/>
                  </a:moveTo>
                  <a:cubicBezTo>
                    <a:pt x="625" y="1"/>
                    <a:pt x="1" y="650"/>
                    <a:pt x="1" y="1393"/>
                  </a:cubicBezTo>
                  <a:cubicBezTo>
                    <a:pt x="1" y="2149"/>
                    <a:pt x="625" y="2759"/>
                    <a:pt x="1367" y="2759"/>
                  </a:cubicBezTo>
                  <a:cubicBezTo>
                    <a:pt x="2123" y="2759"/>
                    <a:pt x="2733" y="2149"/>
                    <a:pt x="2733" y="1393"/>
                  </a:cubicBezTo>
                  <a:cubicBezTo>
                    <a:pt x="2733" y="650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214680" y="2687664"/>
              <a:ext cx="199346" cy="159748"/>
            </a:xfrm>
            <a:custGeom>
              <a:rect b="b" l="l" r="r" t="t"/>
              <a:pathLst>
                <a:path extrusionOk="0" h="7322" w="9137">
                  <a:moveTo>
                    <a:pt x="8196" y="1858"/>
                  </a:moveTo>
                  <a:lnTo>
                    <a:pt x="8196" y="5504"/>
                  </a:lnTo>
                  <a:lnTo>
                    <a:pt x="3634" y="5504"/>
                  </a:lnTo>
                  <a:lnTo>
                    <a:pt x="3634" y="3674"/>
                  </a:lnTo>
                  <a:lnTo>
                    <a:pt x="4549" y="3674"/>
                  </a:lnTo>
                  <a:lnTo>
                    <a:pt x="4549" y="4589"/>
                  </a:lnTo>
                  <a:lnTo>
                    <a:pt x="5464" y="4589"/>
                  </a:lnTo>
                  <a:lnTo>
                    <a:pt x="5464" y="2759"/>
                  </a:lnTo>
                  <a:lnTo>
                    <a:pt x="6379" y="2759"/>
                  </a:lnTo>
                  <a:lnTo>
                    <a:pt x="6379" y="4589"/>
                  </a:lnTo>
                  <a:lnTo>
                    <a:pt x="7280" y="4589"/>
                  </a:lnTo>
                  <a:lnTo>
                    <a:pt x="7280" y="1858"/>
                  </a:lnTo>
                  <a:close/>
                  <a:moveTo>
                    <a:pt x="0" y="1"/>
                  </a:moveTo>
                  <a:lnTo>
                    <a:pt x="0" y="2759"/>
                  </a:lnTo>
                  <a:lnTo>
                    <a:pt x="1817" y="2759"/>
                  </a:lnTo>
                  <a:lnTo>
                    <a:pt x="1817" y="6406"/>
                  </a:lnTo>
                  <a:lnTo>
                    <a:pt x="0" y="6406"/>
                  </a:lnTo>
                  <a:lnTo>
                    <a:pt x="0" y="7321"/>
                  </a:lnTo>
                  <a:lnTo>
                    <a:pt x="9137" y="7321"/>
                  </a:lnTo>
                  <a:lnTo>
                    <a:pt x="9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135112" y="2946922"/>
              <a:ext cx="79590" cy="80136"/>
            </a:xfrm>
            <a:custGeom>
              <a:rect b="b" l="l" r="r" t="t"/>
              <a:pathLst>
                <a:path extrusionOk="0" h="3673" w="3648">
                  <a:moveTo>
                    <a:pt x="1817" y="0"/>
                  </a:moveTo>
                  <a:cubicBezTo>
                    <a:pt x="810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47" y="3673"/>
                  </a:lnTo>
                  <a:lnTo>
                    <a:pt x="3647" y="1816"/>
                  </a:lnTo>
                  <a:cubicBezTo>
                    <a:pt x="3647" y="809"/>
                    <a:pt x="2825" y="0"/>
                    <a:pt x="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4144930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7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4234360" y="2946922"/>
              <a:ext cx="79568" cy="80136"/>
            </a:xfrm>
            <a:custGeom>
              <a:rect b="b" l="l" r="r" t="t"/>
              <a:pathLst>
                <a:path extrusionOk="0" h="3673" w="3647">
                  <a:moveTo>
                    <a:pt x="1830" y="0"/>
                  </a:moveTo>
                  <a:cubicBezTo>
                    <a:pt x="822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47" y="3673"/>
                  </a:lnTo>
                  <a:lnTo>
                    <a:pt x="3647" y="1816"/>
                  </a:lnTo>
                  <a:cubicBezTo>
                    <a:pt x="3647" y="809"/>
                    <a:pt x="2838" y="0"/>
                    <a:pt x="1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4244461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7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4333891" y="2946922"/>
              <a:ext cx="80136" cy="80136"/>
            </a:xfrm>
            <a:custGeom>
              <a:rect b="b" l="l" r="r" t="t"/>
              <a:pathLst>
                <a:path extrusionOk="0" h="3673" w="3673">
                  <a:moveTo>
                    <a:pt x="1816" y="0"/>
                  </a:moveTo>
                  <a:cubicBezTo>
                    <a:pt x="809" y="0"/>
                    <a:pt x="0" y="809"/>
                    <a:pt x="0" y="1816"/>
                  </a:cubicBezTo>
                  <a:lnTo>
                    <a:pt x="0" y="3673"/>
                  </a:lnTo>
                  <a:lnTo>
                    <a:pt x="3673" y="3673"/>
                  </a:lnTo>
                  <a:lnTo>
                    <a:pt x="3673" y="1816"/>
                  </a:lnTo>
                  <a:cubicBezTo>
                    <a:pt x="3673" y="809"/>
                    <a:pt x="2824" y="0"/>
                    <a:pt x="1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4343709" y="2867331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6" y="1"/>
                  </a:moveTo>
                  <a:cubicBezTo>
                    <a:pt x="611" y="1"/>
                    <a:pt x="1" y="611"/>
                    <a:pt x="1" y="1367"/>
                  </a:cubicBezTo>
                  <a:cubicBezTo>
                    <a:pt x="1" y="2123"/>
                    <a:pt x="611" y="2733"/>
                    <a:pt x="1366" y="2733"/>
                  </a:cubicBezTo>
                  <a:cubicBezTo>
                    <a:pt x="2123" y="2733"/>
                    <a:pt x="2733" y="2123"/>
                    <a:pt x="2733" y="1367"/>
                  </a:cubicBezTo>
                  <a:cubicBezTo>
                    <a:pt x="2733" y="611"/>
                    <a:pt x="2123" y="1"/>
                    <a:pt x="1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4074634" y="2767800"/>
              <a:ext cx="159748" cy="139217"/>
            </a:xfrm>
            <a:custGeom>
              <a:rect b="b" l="l" r="r" t="t"/>
              <a:pathLst>
                <a:path extrusionOk="0" h="6381" w="7322">
                  <a:moveTo>
                    <a:pt x="1858" y="1"/>
                  </a:moveTo>
                  <a:cubicBezTo>
                    <a:pt x="850" y="1"/>
                    <a:pt x="1" y="823"/>
                    <a:pt x="1" y="1831"/>
                  </a:cubicBezTo>
                  <a:lnTo>
                    <a:pt x="1" y="6380"/>
                  </a:lnTo>
                  <a:lnTo>
                    <a:pt x="2361" y="6380"/>
                  </a:lnTo>
                  <a:cubicBezTo>
                    <a:pt x="2335" y="6234"/>
                    <a:pt x="2308" y="6088"/>
                    <a:pt x="2308" y="5929"/>
                  </a:cubicBezTo>
                  <a:cubicBezTo>
                    <a:pt x="2308" y="5001"/>
                    <a:pt x="2878" y="4191"/>
                    <a:pt x="3674" y="3847"/>
                  </a:cubicBezTo>
                  <a:lnTo>
                    <a:pt x="3674" y="1831"/>
                  </a:lnTo>
                  <a:lnTo>
                    <a:pt x="7321" y="1831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CF4E6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91" name="Google Shape;491;p30"/>
          <p:cNvSpPr/>
          <p:nvPr/>
        </p:nvSpPr>
        <p:spPr>
          <a:xfrm>
            <a:off x="1647125" y="2757450"/>
            <a:ext cx="572700" cy="5727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1026525" y="3586650"/>
            <a:ext cx="1813800" cy="3585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"/>
          <p:cNvSpPr txBox="1"/>
          <p:nvPr>
            <p:ph idx="4294967295" type="subTitle"/>
          </p:nvPr>
        </p:nvSpPr>
        <p:spPr>
          <a:xfrm>
            <a:off x="448725" y="4069025"/>
            <a:ext cx="283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Investigate and identify our Personas for the project</a:t>
            </a:r>
            <a:endParaRPr/>
          </a:p>
        </p:txBody>
      </p:sp>
      <p:sp>
        <p:nvSpPr>
          <p:cNvPr id="494" name="Google Shape;494;p30"/>
          <p:cNvSpPr txBox="1"/>
          <p:nvPr>
            <p:ph idx="4294967295" type="subTitle"/>
          </p:nvPr>
        </p:nvSpPr>
        <p:spPr>
          <a:xfrm>
            <a:off x="1026600" y="3586650"/>
            <a:ext cx="18138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Light"/>
                <a:ea typeface="Rubik Light"/>
                <a:cs typeface="Rubik Light"/>
                <a:sym typeface="Rubik Light"/>
              </a:rPr>
              <a:t>1st Sprint</a:t>
            </a:r>
            <a:endParaRPr sz="20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95" name="Google Shape;495;p30"/>
          <p:cNvSpPr/>
          <p:nvPr/>
        </p:nvSpPr>
        <p:spPr>
          <a:xfrm>
            <a:off x="2785575" y="1582792"/>
            <a:ext cx="1813800" cy="3585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0"/>
          <p:cNvSpPr txBox="1"/>
          <p:nvPr>
            <p:ph idx="4294967295" type="subTitle"/>
          </p:nvPr>
        </p:nvSpPr>
        <p:spPr>
          <a:xfrm>
            <a:off x="2164475" y="2081250"/>
            <a:ext cx="307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mock-ups with feedback from the users</a:t>
            </a:r>
            <a:endParaRPr/>
          </a:p>
        </p:txBody>
      </p:sp>
      <p:sp>
        <p:nvSpPr>
          <p:cNvPr id="497" name="Google Shape;497;p30"/>
          <p:cNvSpPr txBox="1"/>
          <p:nvPr>
            <p:ph idx="4294967295" type="subTitle"/>
          </p:nvPr>
        </p:nvSpPr>
        <p:spPr>
          <a:xfrm>
            <a:off x="2745875" y="1546350"/>
            <a:ext cx="1911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2nd Sprint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3406125" y="2757450"/>
            <a:ext cx="572700" cy="5727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5165125" y="2757450"/>
            <a:ext cx="572700" cy="5727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"/>
          <p:cNvSpPr/>
          <p:nvPr/>
        </p:nvSpPr>
        <p:spPr>
          <a:xfrm>
            <a:off x="6924125" y="2757450"/>
            <a:ext cx="572700" cy="5727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6303575" y="1582792"/>
            <a:ext cx="1813800" cy="3585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0"/>
          <p:cNvSpPr txBox="1"/>
          <p:nvPr>
            <p:ph idx="4294967295" type="subTitle"/>
          </p:nvPr>
        </p:nvSpPr>
        <p:spPr>
          <a:xfrm>
            <a:off x="5418100" y="2065175"/>
            <a:ext cx="348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Work on the communication between the user and a psychologist</a:t>
            </a:r>
            <a:endParaRPr/>
          </a:p>
        </p:txBody>
      </p:sp>
      <p:sp>
        <p:nvSpPr>
          <p:cNvPr id="503" name="Google Shape;503;p30"/>
          <p:cNvSpPr txBox="1"/>
          <p:nvPr>
            <p:ph idx="4294967295" type="subTitle"/>
          </p:nvPr>
        </p:nvSpPr>
        <p:spPr>
          <a:xfrm>
            <a:off x="6190925" y="1546350"/>
            <a:ext cx="20334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4th </a:t>
            </a: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Sprint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4544575" y="3586650"/>
            <a:ext cx="1813800" cy="3585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0"/>
          <p:cNvSpPr txBox="1"/>
          <p:nvPr>
            <p:ph idx="4294967295" type="subTitle"/>
          </p:nvPr>
        </p:nvSpPr>
        <p:spPr>
          <a:xfrm>
            <a:off x="3830825" y="4069025"/>
            <a:ext cx="354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Investigate ways to treat the users without being overwhelming</a:t>
            </a:r>
            <a:endParaRPr/>
          </a:p>
        </p:txBody>
      </p:sp>
      <p:sp>
        <p:nvSpPr>
          <p:cNvPr id="506" name="Google Shape;506;p30"/>
          <p:cNvSpPr txBox="1"/>
          <p:nvPr>
            <p:ph idx="4294967295" type="subTitle"/>
          </p:nvPr>
        </p:nvSpPr>
        <p:spPr>
          <a:xfrm>
            <a:off x="4493875" y="3586650"/>
            <a:ext cx="19113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Light"/>
                <a:ea typeface="Rubik Light"/>
                <a:cs typeface="Rubik Light"/>
                <a:sym typeface="Rubik Light"/>
              </a:rPr>
              <a:t>3rd Sprint</a:t>
            </a:r>
            <a:endParaRPr sz="2000"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507" name="Google Shape;507;p30"/>
          <p:cNvGrpSpPr/>
          <p:nvPr/>
        </p:nvGrpSpPr>
        <p:grpSpPr>
          <a:xfrm>
            <a:off x="3522767" y="2874234"/>
            <a:ext cx="339415" cy="339131"/>
            <a:chOff x="1454767" y="1948422"/>
            <a:chExt cx="339415" cy="339131"/>
          </a:xfrm>
        </p:grpSpPr>
        <p:sp>
          <p:nvSpPr>
            <p:cNvPr id="508" name="Google Shape;508;p30"/>
            <p:cNvSpPr/>
            <p:nvPr/>
          </p:nvSpPr>
          <p:spPr>
            <a:xfrm>
              <a:off x="1454767" y="1948422"/>
              <a:ext cx="39664" cy="339131"/>
            </a:xfrm>
            <a:custGeom>
              <a:rect b="b" l="l" r="r" t="t"/>
              <a:pathLst>
                <a:path extrusionOk="0" h="15544" w="1818">
                  <a:moveTo>
                    <a:pt x="1817" y="1"/>
                  </a:moveTo>
                  <a:cubicBezTo>
                    <a:pt x="822" y="1"/>
                    <a:pt x="0" y="810"/>
                    <a:pt x="0" y="1818"/>
                  </a:cubicBezTo>
                  <a:lnTo>
                    <a:pt x="0" y="13727"/>
                  </a:lnTo>
                  <a:cubicBezTo>
                    <a:pt x="0" y="14735"/>
                    <a:pt x="822" y="15543"/>
                    <a:pt x="1817" y="15543"/>
                  </a:cubicBezTo>
                  <a:lnTo>
                    <a:pt x="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514350" y="2188305"/>
              <a:ext cx="40537" cy="99248"/>
            </a:xfrm>
            <a:custGeom>
              <a:rect b="b" l="l" r="r" t="t"/>
              <a:pathLst>
                <a:path extrusionOk="0" h="4549" w="1858">
                  <a:moveTo>
                    <a:pt x="1" y="0"/>
                  </a:moveTo>
                  <a:lnTo>
                    <a:pt x="1" y="4548"/>
                  </a:lnTo>
                  <a:lnTo>
                    <a:pt x="1857" y="4548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514350" y="1948422"/>
              <a:ext cx="40537" cy="99291"/>
            </a:xfrm>
            <a:custGeom>
              <a:rect b="b" l="l" r="r" t="t"/>
              <a:pathLst>
                <a:path extrusionOk="0" h="4551" w="1858">
                  <a:moveTo>
                    <a:pt x="1" y="1"/>
                  </a:moveTo>
                  <a:lnTo>
                    <a:pt x="1" y="4550"/>
                  </a:lnTo>
                  <a:lnTo>
                    <a:pt x="1857" y="4550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753645" y="1948422"/>
              <a:ext cx="40537" cy="339131"/>
            </a:xfrm>
            <a:custGeom>
              <a:rect b="b" l="l" r="r" t="t"/>
              <a:pathLst>
                <a:path extrusionOk="0" h="15544" w="1858">
                  <a:moveTo>
                    <a:pt x="0" y="1"/>
                  </a:moveTo>
                  <a:lnTo>
                    <a:pt x="0" y="15543"/>
                  </a:lnTo>
                  <a:cubicBezTo>
                    <a:pt x="1008" y="15543"/>
                    <a:pt x="1857" y="14735"/>
                    <a:pt x="1857" y="13727"/>
                  </a:cubicBezTo>
                  <a:lnTo>
                    <a:pt x="1857" y="1818"/>
                  </a:lnTo>
                  <a:cubicBezTo>
                    <a:pt x="1857" y="810"/>
                    <a:pt x="10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694039" y="2188305"/>
              <a:ext cx="39642" cy="99248"/>
            </a:xfrm>
            <a:custGeom>
              <a:rect b="b" l="l" r="r" t="t"/>
              <a:pathLst>
                <a:path extrusionOk="0" h="4549" w="1817">
                  <a:moveTo>
                    <a:pt x="1" y="0"/>
                  </a:moveTo>
                  <a:lnTo>
                    <a:pt x="1" y="4548"/>
                  </a:lnTo>
                  <a:lnTo>
                    <a:pt x="1817" y="4548"/>
                  </a:lnTo>
                  <a:lnTo>
                    <a:pt x="1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694039" y="1948422"/>
              <a:ext cx="39642" cy="99291"/>
            </a:xfrm>
            <a:custGeom>
              <a:rect b="b" l="l" r="r" t="t"/>
              <a:pathLst>
                <a:path extrusionOk="0" h="4551" w="1817">
                  <a:moveTo>
                    <a:pt x="1" y="1"/>
                  </a:moveTo>
                  <a:lnTo>
                    <a:pt x="1" y="4550"/>
                  </a:lnTo>
                  <a:lnTo>
                    <a:pt x="1817" y="4550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574828" y="2148357"/>
              <a:ext cx="40537" cy="139196"/>
            </a:xfrm>
            <a:custGeom>
              <a:rect b="b" l="l" r="r" t="t"/>
              <a:pathLst>
                <a:path extrusionOk="0" h="6380" w="1858">
                  <a:moveTo>
                    <a:pt x="1141" y="1"/>
                  </a:moveTo>
                  <a:cubicBezTo>
                    <a:pt x="399" y="903"/>
                    <a:pt x="1" y="2017"/>
                    <a:pt x="1" y="3196"/>
                  </a:cubicBezTo>
                  <a:cubicBezTo>
                    <a:pt x="1" y="4377"/>
                    <a:pt x="399" y="5491"/>
                    <a:pt x="1141" y="6379"/>
                  </a:cubicBezTo>
                  <a:lnTo>
                    <a:pt x="1858" y="5809"/>
                  </a:lnTo>
                  <a:cubicBezTo>
                    <a:pt x="1248" y="5067"/>
                    <a:pt x="903" y="4165"/>
                    <a:pt x="903" y="3196"/>
                  </a:cubicBezTo>
                  <a:cubicBezTo>
                    <a:pt x="903" y="2229"/>
                    <a:pt x="1248" y="1313"/>
                    <a:pt x="1858" y="584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614471" y="2173535"/>
              <a:ext cx="31570" cy="89124"/>
            </a:xfrm>
            <a:custGeom>
              <a:rect b="b" l="l" r="r" t="t"/>
              <a:pathLst>
                <a:path extrusionOk="0" h="4085" w="1447">
                  <a:moveTo>
                    <a:pt x="743" y="0"/>
                  </a:moveTo>
                  <a:cubicBezTo>
                    <a:pt x="253" y="571"/>
                    <a:pt x="0" y="1287"/>
                    <a:pt x="0" y="2042"/>
                  </a:cubicBezTo>
                  <a:cubicBezTo>
                    <a:pt x="0" y="2799"/>
                    <a:pt x="253" y="3515"/>
                    <a:pt x="743" y="4085"/>
                  </a:cubicBezTo>
                  <a:lnTo>
                    <a:pt x="1446" y="3515"/>
                  </a:lnTo>
                  <a:cubicBezTo>
                    <a:pt x="1101" y="3103"/>
                    <a:pt x="916" y="2587"/>
                    <a:pt x="916" y="2042"/>
                  </a:cubicBezTo>
                  <a:cubicBezTo>
                    <a:pt x="916" y="1499"/>
                    <a:pt x="1101" y="981"/>
                    <a:pt x="1446" y="571"/>
                  </a:cubicBez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654113" y="2198712"/>
              <a:ext cx="22865" cy="38792"/>
            </a:xfrm>
            <a:custGeom>
              <a:rect b="b" l="l" r="r" t="t"/>
              <a:pathLst>
                <a:path extrusionOk="0" h="1778" w="1048">
                  <a:moveTo>
                    <a:pt x="345" y="0"/>
                  </a:moveTo>
                  <a:cubicBezTo>
                    <a:pt x="119" y="239"/>
                    <a:pt x="1" y="557"/>
                    <a:pt x="1" y="888"/>
                  </a:cubicBezTo>
                  <a:cubicBezTo>
                    <a:pt x="1" y="1220"/>
                    <a:pt x="119" y="1539"/>
                    <a:pt x="345" y="1777"/>
                  </a:cubicBezTo>
                  <a:lnTo>
                    <a:pt x="1048" y="1207"/>
                  </a:lnTo>
                  <a:cubicBezTo>
                    <a:pt x="955" y="1127"/>
                    <a:pt x="915" y="1008"/>
                    <a:pt x="915" y="888"/>
                  </a:cubicBezTo>
                  <a:cubicBezTo>
                    <a:pt x="915" y="770"/>
                    <a:pt x="955" y="650"/>
                    <a:pt x="1048" y="570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633561" y="1948422"/>
              <a:ext cx="40537" cy="139217"/>
            </a:xfrm>
            <a:custGeom>
              <a:rect b="b" l="l" r="r" t="t"/>
              <a:pathLst>
                <a:path extrusionOk="0" h="6381" w="1858">
                  <a:moveTo>
                    <a:pt x="704" y="1"/>
                  </a:moveTo>
                  <a:lnTo>
                    <a:pt x="1" y="572"/>
                  </a:lnTo>
                  <a:cubicBezTo>
                    <a:pt x="611" y="1314"/>
                    <a:pt x="943" y="2216"/>
                    <a:pt x="943" y="3184"/>
                  </a:cubicBezTo>
                  <a:cubicBezTo>
                    <a:pt x="943" y="4152"/>
                    <a:pt x="611" y="5067"/>
                    <a:pt x="1" y="5797"/>
                  </a:cubicBezTo>
                  <a:lnTo>
                    <a:pt x="704" y="6380"/>
                  </a:lnTo>
                  <a:cubicBezTo>
                    <a:pt x="1459" y="5478"/>
                    <a:pt x="1857" y="4364"/>
                    <a:pt x="1857" y="3184"/>
                  </a:cubicBezTo>
                  <a:cubicBezTo>
                    <a:pt x="1857" y="2017"/>
                    <a:pt x="1459" y="890"/>
                    <a:pt x="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602624" y="1973316"/>
              <a:ext cx="31832" cy="89124"/>
            </a:xfrm>
            <a:custGeom>
              <a:rect b="b" l="l" r="r" t="t"/>
              <a:pathLst>
                <a:path extrusionOk="0" h="4085" w="1459">
                  <a:moveTo>
                    <a:pt x="702" y="0"/>
                  </a:moveTo>
                  <a:lnTo>
                    <a:pt x="0" y="584"/>
                  </a:lnTo>
                  <a:cubicBezTo>
                    <a:pt x="345" y="995"/>
                    <a:pt x="543" y="1499"/>
                    <a:pt x="543" y="2043"/>
                  </a:cubicBezTo>
                  <a:cubicBezTo>
                    <a:pt x="543" y="2587"/>
                    <a:pt x="345" y="3103"/>
                    <a:pt x="0" y="3515"/>
                  </a:cubicBezTo>
                  <a:lnTo>
                    <a:pt x="702" y="4085"/>
                  </a:lnTo>
                  <a:cubicBezTo>
                    <a:pt x="1194" y="3515"/>
                    <a:pt x="1459" y="2799"/>
                    <a:pt x="1459" y="2043"/>
                  </a:cubicBezTo>
                  <a:cubicBezTo>
                    <a:pt x="1459" y="1287"/>
                    <a:pt x="1194" y="584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571643" y="1998493"/>
              <a:ext cx="22887" cy="39075"/>
            </a:xfrm>
            <a:custGeom>
              <a:rect b="b" l="l" r="r" t="t"/>
              <a:pathLst>
                <a:path extrusionOk="0" h="1791" w="1049">
                  <a:moveTo>
                    <a:pt x="717" y="1"/>
                  </a:moveTo>
                  <a:lnTo>
                    <a:pt x="1" y="570"/>
                  </a:lnTo>
                  <a:cubicBezTo>
                    <a:pt x="94" y="650"/>
                    <a:pt x="147" y="770"/>
                    <a:pt x="147" y="889"/>
                  </a:cubicBezTo>
                  <a:cubicBezTo>
                    <a:pt x="147" y="1008"/>
                    <a:pt x="94" y="1127"/>
                    <a:pt x="1" y="1207"/>
                  </a:cubicBezTo>
                  <a:lnTo>
                    <a:pt x="717" y="1790"/>
                  </a:lnTo>
                  <a:cubicBezTo>
                    <a:pt x="929" y="1539"/>
                    <a:pt x="1049" y="1233"/>
                    <a:pt x="1049" y="889"/>
                  </a:cubicBezTo>
                  <a:cubicBezTo>
                    <a:pt x="1049" y="558"/>
                    <a:pt x="929" y="239"/>
                    <a:pt x="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0"/>
          <p:cNvGrpSpPr/>
          <p:nvPr/>
        </p:nvGrpSpPr>
        <p:grpSpPr>
          <a:xfrm>
            <a:off x="1763643" y="2874234"/>
            <a:ext cx="339415" cy="339131"/>
            <a:chOff x="2109793" y="1948422"/>
            <a:chExt cx="339415" cy="339131"/>
          </a:xfrm>
        </p:grpSpPr>
        <p:sp>
          <p:nvSpPr>
            <p:cNvPr id="521" name="Google Shape;521;p30"/>
            <p:cNvSpPr/>
            <p:nvPr/>
          </p:nvSpPr>
          <p:spPr>
            <a:xfrm>
              <a:off x="2299889" y="2008027"/>
              <a:ext cx="39948" cy="39686"/>
            </a:xfrm>
            <a:custGeom>
              <a:rect b="b" l="l" r="r" t="t"/>
              <a:pathLst>
                <a:path extrusionOk="0" h="1819" w="1831">
                  <a:moveTo>
                    <a:pt x="915" y="1"/>
                  </a:moveTo>
                  <a:cubicBezTo>
                    <a:pt x="411" y="1"/>
                    <a:pt x="1" y="412"/>
                    <a:pt x="1" y="916"/>
                  </a:cubicBezTo>
                  <a:cubicBezTo>
                    <a:pt x="1" y="1420"/>
                    <a:pt x="411" y="1818"/>
                    <a:pt x="915" y="1818"/>
                  </a:cubicBezTo>
                  <a:cubicBezTo>
                    <a:pt x="1419" y="1818"/>
                    <a:pt x="1831" y="1420"/>
                    <a:pt x="1831" y="916"/>
                  </a:cubicBezTo>
                  <a:cubicBezTo>
                    <a:pt x="1831" y="412"/>
                    <a:pt x="141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2290071" y="2087618"/>
              <a:ext cx="59605" cy="39642"/>
            </a:xfrm>
            <a:custGeom>
              <a:rect b="b" l="l" r="r" t="t"/>
              <a:pathLst>
                <a:path extrusionOk="0" h="1817" w="2732">
                  <a:moveTo>
                    <a:pt x="1365" y="0"/>
                  </a:moveTo>
                  <a:cubicBezTo>
                    <a:pt x="610" y="0"/>
                    <a:pt x="0" y="610"/>
                    <a:pt x="0" y="1365"/>
                  </a:cubicBezTo>
                  <a:lnTo>
                    <a:pt x="0" y="1816"/>
                  </a:lnTo>
                  <a:lnTo>
                    <a:pt x="2732" y="1816"/>
                  </a:lnTo>
                  <a:lnTo>
                    <a:pt x="2732" y="1365"/>
                  </a:lnTo>
                  <a:cubicBezTo>
                    <a:pt x="2732" y="610"/>
                    <a:pt x="2122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2190540" y="1948422"/>
              <a:ext cx="258668" cy="258406"/>
            </a:xfrm>
            <a:custGeom>
              <a:rect b="b" l="l" r="r" t="t"/>
              <a:pathLst>
                <a:path extrusionOk="0" h="11844" w="11856">
                  <a:moveTo>
                    <a:pt x="5927" y="1818"/>
                  </a:moveTo>
                  <a:cubicBezTo>
                    <a:pt x="6935" y="1818"/>
                    <a:pt x="7745" y="2640"/>
                    <a:pt x="7745" y="3648"/>
                  </a:cubicBezTo>
                  <a:cubicBezTo>
                    <a:pt x="7745" y="4642"/>
                    <a:pt x="6935" y="5465"/>
                    <a:pt x="5927" y="5465"/>
                  </a:cubicBezTo>
                  <a:cubicBezTo>
                    <a:pt x="7188" y="5465"/>
                    <a:pt x="8208" y="6486"/>
                    <a:pt x="8208" y="7745"/>
                  </a:cubicBezTo>
                  <a:lnTo>
                    <a:pt x="8208" y="9112"/>
                  </a:lnTo>
                  <a:lnTo>
                    <a:pt x="3646" y="9112"/>
                  </a:lnTo>
                  <a:lnTo>
                    <a:pt x="3646" y="7745"/>
                  </a:lnTo>
                  <a:cubicBezTo>
                    <a:pt x="3646" y="6486"/>
                    <a:pt x="4668" y="5465"/>
                    <a:pt x="5927" y="5465"/>
                  </a:cubicBezTo>
                  <a:cubicBezTo>
                    <a:pt x="4920" y="5465"/>
                    <a:pt x="4097" y="4642"/>
                    <a:pt x="4097" y="3648"/>
                  </a:cubicBezTo>
                  <a:cubicBezTo>
                    <a:pt x="4097" y="2640"/>
                    <a:pt x="4920" y="1818"/>
                    <a:pt x="5927" y="1818"/>
                  </a:cubicBezTo>
                  <a:close/>
                  <a:moveTo>
                    <a:pt x="5927" y="1"/>
                  </a:moveTo>
                  <a:cubicBezTo>
                    <a:pt x="2665" y="1"/>
                    <a:pt x="0" y="2653"/>
                    <a:pt x="0" y="5915"/>
                  </a:cubicBezTo>
                  <a:cubicBezTo>
                    <a:pt x="0" y="9191"/>
                    <a:pt x="2665" y="11844"/>
                    <a:pt x="5927" y="11844"/>
                  </a:cubicBezTo>
                  <a:cubicBezTo>
                    <a:pt x="9190" y="11844"/>
                    <a:pt x="11856" y="9191"/>
                    <a:pt x="11856" y="5915"/>
                  </a:cubicBezTo>
                  <a:cubicBezTo>
                    <a:pt x="11856" y="2653"/>
                    <a:pt x="9190" y="1"/>
                    <a:pt x="5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155501" y="2159637"/>
              <a:ext cx="82208" cy="82187"/>
            </a:xfrm>
            <a:custGeom>
              <a:rect b="b" l="l" r="r" t="t"/>
              <a:pathLst>
                <a:path extrusionOk="0" h="3767" w="3768">
                  <a:moveTo>
                    <a:pt x="1831" y="1"/>
                  </a:moveTo>
                  <a:lnTo>
                    <a:pt x="1" y="1844"/>
                  </a:lnTo>
                  <a:lnTo>
                    <a:pt x="1937" y="3767"/>
                  </a:lnTo>
                  <a:lnTo>
                    <a:pt x="3767" y="1937"/>
                  </a:lnTo>
                  <a:cubicBezTo>
                    <a:pt x="2998" y="1433"/>
                    <a:pt x="2349" y="770"/>
                    <a:pt x="1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109793" y="2213745"/>
              <a:ext cx="73809" cy="73809"/>
            </a:xfrm>
            <a:custGeom>
              <a:rect b="b" l="l" r="r" t="t"/>
              <a:pathLst>
                <a:path extrusionOk="0" h="3383" w="3383">
                  <a:moveTo>
                    <a:pt x="1447" y="1"/>
                  </a:moveTo>
                  <a:lnTo>
                    <a:pt x="1" y="1460"/>
                  </a:lnTo>
                  <a:lnTo>
                    <a:pt x="1924" y="3382"/>
                  </a:lnTo>
                  <a:lnTo>
                    <a:pt x="3383" y="1937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7081136" y="2874234"/>
            <a:ext cx="258668" cy="339131"/>
            <a:chOff x="2805073" y="1948422"/>
            <a:chExt cx="258668" cy="339131"/>
          </a:xfrm>
        </p:grpSpPr>
        <p:sp>
          <p:nvSpPr>
            <p:cNvPr id="527" name="Google Shape;527;p30"/>
            <p:cNvSpPr/>
            <p:nvPr/>
          </p:nvSpPr>
          <p:spPr>
            <a:xfrm>
              <a:off x="2944226" y="1948422"/>
              <a:ext cx="59627" cy="60216"/>
            </a:xfrm>
            <a:custGeom>
              <a:rect b="b" l="l" r="r" t="t"/>
              <a:pathLst>
                <a:path extrusionOk="0" h="2760" w="2733">
                  <a:moveTo>
                    <a:pt x="1367" y="1"/>
                  </a:moveTo>
                  <a:cubicBezTo>
                    <a:pt x="610" y="1"/>
                    <a:pt x="0" y="637"/>
                    <a:pt x="0" y="1394"/>
                  </a:cubicBezTo>
                  <a:cubicBezTo>
                    <a:pt x="0" y="2149"/>
                    <a:pt x="610" y="2759"/>
                    <a:pt x="1367" y="2759"/>
                  </a:cubicBezTo>
                  <a:cubicBezTo>
                    <a:pt x="2122" y="2759"/>
                    <a:pt x="2732" y="2149"/>
                    <a:pt x="2732" y="1394"/>
                  </a:cubicBezTo>
                  <a:cubicBezTo>
                    <a:pt x="2732" y="637"/>
                    <a:pt x="2122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2825015" y="2227337"/>
              <a:ext cx="218764" cy="60216"/>
            </a:xfrm>
            <a:custGeom>
              <a:rect b="b" l="l" r="r" t="t"/>
              <a:pathLst>
                <a:path extrusionOk="0" h="2760" w="10027">
                  <a:moveTo>
                    <a:pt x="916" y="1"/>
                  </a:moveTo>
                  <a:lnTo>
                    <a:pt x="916" y="1857"/>
                  </a:lnTo>
                  <a:lnTo>
                    <a:pt x="1" y="1857"/>
                  </a:lnTo>
                  <a:lnTo>
                    <a:pt x="1" y="2759"/>
                  </a:lnTo>
                  <a:lnTo>
                    <a:pt x="10026" y="2759"/>
                  </a:lnTo>
                  <a:lnTo>
                    <a:pt x="10026" y="1857"/>
                  </a:lnTo>
                  <a:lnTo>
                    <a:pt x="9112" y="1857"/>
                  </a:lnTo>
                  <a:lnTo>
                    <a:pt x="9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2805073" y="2008616"/>
              <a:ext cx="258668" cy="198801"/>
            </a:xfrm>
            <a:custGeom>
              <a:rect b="b" l="l" r="r" t="t"/>
              <a:pathLst>
                <a:path extrusionOk="0" h="9112" w="11856">
                  <a:moveTo>
                    <a:pt x="7294" y="6379"/>
                  </a:moveTo>
                  <a:lnTo>
                    <a:pt x="7294" y="7294"/>
                  </a:lnTo>
                  <a:lnTo>
                    <a:pt x="4562" y="7294"/>
                  </a:lnTo>
                  <a:lnTo>
                    <a:pt x="4562" y="6379"/>
                  </a:lnTo>
                  <a:close/>
                  <a:moveTo>
                    <a:pt x="3196" y="0"/>
                  </a:moveTo>
                  <a:cubicBezTo>
                    <a:pt x="2440" y="0"/>
                    <a:pt x="1830" y="610"/>
                    <a:pt x="1830" y="1367"/>
                  </a:cubicBezTo>
                  <a:cubicBezTo>
                    <a:pt x="1830" y="1432"/>
                    <a:pt x="1843" y="1485"/>
                    <a:pt x="1843" y="1539"/>
                  </a:cubicBezTo>
                  <a:lnTo>
                    <a:pt x="915" y="2003"/>
                  </a:lnTo>
                  <a:lnTo>
                    <a:pt x="928" y="4562"/>
                  </a:lnTo>
                  <a:lnTo>
                    <a:pt x="0" y="4562"/>
                  </a:lnTo>
                  <a:lnTo>
                    <a:pt x="0" y="5464"/>
                  </a:lnTo>
                  <a:lnTo>
                    <a:pt x="994" y="5464"/>
                  </a:lnTo>
                  <a:lnTo>
                    <a:pt x="1724" y="9111"/>
                  </a:lnTo>
                  <a:lnTo>
                    <a:pt x="10132" y="9111"/>
                  </a:lnTo>
                  <a:lnTo>
                    <a:pt x="10861" y="5464"/>
                  </a:lnTo>
                  <a:lnTo>
                    <a:pt x="11856" y="5464"/>
                  </a:lnTo>
                  <a:lnTo>
                    <a:pt x="11856" y="4562"/>
                  </a:lnTo>
                  <a:lnTo>
                    <a:pt x="9575" y="4562"/>
                  </a:lnTo>
                  <a:lnTo>
                    <a:pt x="9575" y="2732"/>
                  </a:lnTo>
                  <a:cubicBezTo>
                    <a:pt x="9575" y="1724"/>
                    <a:pt x="8753" y="916"/>
                    <a:pt x="7745" y="916"/>
                  </a:cubicBezTo>
                  <a:cubicBezTo>
                    <a:pt x="6750" y="916"/>
                    <a:pt x="5927" y="1724"/>
                    <a:pt x="5927" y="2732"/>
                  </a:cubicBezTo>
                  <a:lnTo>
                    <a:pt x="5927" y="4562"/>
                  </a:lnTo>
                  <a:lnTo>
                    <a:pt x="1830" y="4562"/>
                  </a:lnTo>
                  <a:lnTo>
                    <a:pt x="1830" y="2560"/>
                  </a:lnTo>
                  <a:lnTo>
                    <a:pt x="2255" y="2348"/>
                  </a:lnTo>
                  <a:cubicBezTo>
                    <a:pt x="2493" y="2587"/>
                    <a:pt x="2824" y="2732"/>
                    <a:pt x="3196" y="2732"/>
                  </a:cubicBezTo>
                  <a:cubicBezTo>
                    <a:pt x="3952" y="2732"/>
                    <a:pt x="4562" y="2122"/>
                    <a:pt x="4562" y="1367"/>
                  </a:cubicBezTo>
                  <a:cubicBezTo>
                    <a:pt x="4562" y="610"/>
                    <a:pt x="3952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5281916" y="2874234"/>
            <a:ext cx="339109" cy="339131"/>
            <a:chOff x="3419891" y="1948422"/>
            <a:chExt cx="339109" cy="339131"/>
          </a:xfrm>
        </p:grpSpPr>
        <p:sp>
          <p:nvSpPr>
            <p:cNvPr id="531" name="Google Shape;531;p30"/>
            <p:cNvSpPr/>
            <p:nvPr/>
          </p:nvSpPr>
          <p:spPr>
            <a:xfrm>
              <a:off x="3519706" y="2028579"/>
              <a:ext cx="139174" cy="258974"/>
            </a:xfrm>
            <a:custGeom>
              <a:rect b="b" l="l" r="r" t="t"/>
              <a:pathLst>
                <a:path extrusionOk="0" h="11870" w="6379">
                  <a:moveTo>
                    <a:pt x="1698" y="4231"/>
                  </a:moveTo>
                  <a:lnTo>
                    <a:pt x="2733" y="5279"/>
                  </a:lnTo>
                  <a:lnTo>
                    <a:pt x="2733" y="6830"/>
                  </a:lnTo>
                  <a:lnTo>
                    <a:pt x="1831" y="6830"/>
                  </a:lnTo>
                  <a:lnTo>
                    <a:pt x="1831" y="5650"/>
                  </a:lnTo>
                  <a:lnTo>
                    <a:pt x="1048" y="4881"/>
                  </a:lnTo>
                  <a:lnTo>
                    <a:pt x="1698" y="4231"/>
                  </a:lnTo>
                  <a:close/>
                  <a:moveTo>
                    <a:pt x="4695" y="4231"/>
                  </a:moveTo>
                  <a:lnTo>
                    <a:pt x="5344" y="4881"/>
                  </a:lnTo>
                  <a:lnTo>
                    <a:pt x="4563" y="5650"/>
                  </a:lnTo>
                  <a:lnTo>
                    <a:pt x="4563" y="6830"/>
                  </a:lnTo>
                  <a:lnTo>
                    <a:pt x="3647" y="6830"/>
                  </a:lnTo>
                  <a:lnTo>
                    <a:pt x="3647" y="5279"/>
                  </a:lnTo>
                  <a:lnTo>
                    <a:pt x="4695" y="4231"/>
                  </a:lnTo>
                  <a:close/>
                  <a:moveTo>
                    <a:pt x="1698" y="7427"/>
                  </a:moveTo>
                  <a:lnTo>
                    <a:pt x="2733" y="8461"/>
                  </a:lnTo>
                  <a:lnTo>
                    <a:pt x="2733" y="10026"/>
                  </a:lnTo>
                  <a:lnTo>
                    <a:pt x="1831" y="10026"/>
                  </a:lnTo>
                  <a:lnTo>
                    <a:pt x="1831" y="8846"/>
                  </a:lnTo>
                  <a:lnTo>
                    <a:pt x="1048" y="8064"/>
                  </a:lnTo>
                  <a:lnTo>
                    <a:pt x="1698" y="7427"/>
                  </a:lnTo>
                  <a:close/>
                  <a:moveTo>
                    <a:pt x="4695" y="7427"/>
                  </a:moveTo>
                  <a:lnTo>
                    <a:pt x="5344" y="8064"/>
                  </a:lnTo>
                  <a:lnTo>
                    <a:pt x="4563" y="8846"/>
                  </a:lnTo>
                  <a:lnTo>
                    <a:pt x="4563" y="10026"/>
                  </a:lnTo>
                  <a:lnTo>
                    <a:pt x="3647" y="10026"/>
                  </a:lnTo>
                  <a:lnTo>
                    <a:pt x="3647" y="8461"/>
                  </a:lnTo>
                  <a:lnTo>
                    <a:pt x="4695" y="7427"/>
                  </a:lnTo>
                  <a:close/>
                  <a:moveTo>
                    <a:pt x="3196" y="1"/>
                  </a:moveTo>
                  <a:cubicBezTo>
                    <a:pt x="2188" y="1"/>
                    <a:pt x="1366" y="809"/>
                    <a:pt x="1366" y="1817"/>
                  </a:cubicBezTo>
                  <a:lnTo>
                    <a:pt x="1366" y="2733"/>
                  </a:lnTo>
                  <a:lnTo>
                    <a:pt x="915" y="2733"/>
                  </a:lnTo>
                  <a:lnTo>
                    <a:pt x="1" y="11869"/>
                  </a:lnTo>
                  <a:lnTo>
                    <a:pt x="6379" y="11869"/>
                  </a:lnTo>
                  <a:lnTo>
                    <a:pt x="5477" y="2733"/>
                  </a:lnTo>
                  <a:lnTo>
                    <a:pt x="5013" y="2733"/>
                  </a:lnTo>
                  <a:lnTo>
                    <a:pt x="5013" y="1817"/>
                  </a:lnTo>
                  <a:cubicBezTo>
                    <a:pt x="5013" y="809"/>
                    <a:pt x="4204" y="1"/>
                    <a:pt x="3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3419891" y="2227337"/>
              <a:ext cx="80157" cy="60216"/>
            </a:xfrm>
            <a:custGeom>
              <a:rect b="b" l="l" r="r" t="t"/>
              <a:pathLst>
                <a:path extrusionOk="0" h="2760" w="3674">
                  <a:moveTo>
                    <a:pt x="1844" y="1"/>
                  </a:moveTo>
                  <a:cubicBezTo>
                    <a:pt x="836" y="1"/>
                    <a:pt x="0" y="823"/>
                    <a:pt x="0" y="1818"/>
                  </a:cubicBezTo>
                  <a:lnTo>
                    <a:pt x="0" y="2759"/>
                  </a:lnTo>
                  <a:lnTo>
                    <a:pt x="3674" y="2759"/>
                  </a:lnTo>
                  <a:lnTo>
                    <a:pt x="3674" y="1818"/>
                  </a:lnTo>
                  <a:cubicBezTo>
                    <a:pt x="3674" y="823"/>
                    <a:pt x="2852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3430298" y="2147790"/>
              <a:ext cx="59627" cy="59627"/>
            </a:xfrm>
            <a:custGeom>
              <a:rect b="b" l="l" r="r" t="t"/>
              <a:pathLst>
                <a:path extrusionOk="0" h="2733" w="2733">
                  <a:moveTo>
                    <a:pt x="1367" y="0"/>
                  </a:moveTo>
                  <a:cubicBezTo>
                    <a:pt x="610" y="0"/>
                    <a:pt x="0" y="610"/>
                    <a:pt x="0" y="1366"/>
                  </a:cubicBezTo>
                  <a:cubicBezTo>
                    <a:pt x="0" y="2122"/>
                    <a:pt x="610" y="2732"/>
                    <a:pt x="1367" y="2732"/>
                  </a:cubicBezTo>
                  <a:cubicBezTo>
                    <a:pt x="2122" y="2732"/>
                    <a:pt x="2732" y="2122"/>
                    <a:pt x="2732" y="1366"/>
                  </a:cubicBezTo>
                  <a:cubicBezTo>
                    <a:pt x="2732" y="610"/>
                    <a:pt x="2122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678843" y="2227337"/>
              <a:ext cx="80157" cy="60216"/>
            </a:xfrm>
            <a:custGeom>
              <a:rect b="b" l="l" r="r" t="t"/>
              <a:pathLst>
                <a:path extrusionOk="0" h="2760" w="3674">
                  <a:moveTo>
                    <a:pt x="1817" y="1"/>
                  </a:moveTo>
                  <a:cubicBezTo>
                    <a:pt x="823" y="1"/>
                    <a:pt x="0" y="823"/>
                    <a:pt x="0" y="1818"/>
                  </a:cubicBezTo>
                  <a:lnTo>
                    <a:pt x="0" y="2759"/>
                  </a:lnTo>
                  <a:lnTo>
                    <a:pt x="3673" y="2759"/>
                  </a:lnTo>
                  <a:lnTo>
                    <a:pt x="3673" y="1818"/>
                  </a:lnTo>
                  <a:cubicBezTo>
                    <a:pt x="3673" y="823"/>
                    <a:pt x="2825" y="1"/>
                    <a:pt x="1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3688682" y="2147790"/>
              <a:ext cx="59889" cy="59627"/>
            </a:xfrm>
            <a:custGeom>
              <a:rect b="b" l="l" r="r" t="t"/>
              <a:pathLst>
                <a:path extrusionOk="0" h="2733" w="2745">
                  <a:moveTo>
                    <a:pt x="1366" y="0"/>
                  </a:moveTo>
                  <a:cubicBezTo>
                    <a:pt x="623" y="0"/>
                    <a:pt x="0" y="610"/>
                    <a:pt x="0" y="1366"/>
                  </a:cubicBezTo>
                  <a:cubicBezTo>
                    <a:pt x="0" y="2122"/>
                    <a:pt x="623" y="2732"/>
                    <a:pt x="1366" y="2732"/>
                  </a:cubicBezTo>
                  <a:cubicBezTo>
                    <a:pt x="2122" y="2732"/>
                    <a:pt x="2745" y="2122"/>
                    <a:pt x="2745" y="1366"/>
                  </a:cubicBezTo>
                  <a:cubicBezTo>
                    <a:pt x="2745" y="610"/>
                    <a:pt x="212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3678843" y="2068222"/>
              <a:ext cx="80157" cy="59605"/>
            </a:xfrm>
            <a:custGeom>
              <a:rect b="b" l="l" r="r" t="t"/>
              <a:pathLst>
                <a:path extrusionOk="0" h="2732" w="3674">
                  <a:moveTo>
                    <a:pt x="1817" y="0"/>
                  </a:moveTo>
                  <a:cubicBezTo>
                    <a:pt x="823" y="0"/>
                    <a:pt x="0" y="822"/>
                    <a:pt x="0" y="1830"/>
                  </a:cubicBezTo>
                  <a:lnTo>
                    <a:pt x="0" y="2732"/>
                  </a:lnTo>
                  <a:lnTo>
                    <a:pt x="3673" y="2732"/>
                  </a:lnTo>
                  <a:lnTo>
                    <a:pt x="3673" y="1830"/>
                  </a:lnTo>
                  <a:cubicBezTo>
                    <a:pt x="3673" y="822"/>
                    <a:pt x="2825" y="0"/>
                    <a:pt x="1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3688682" y="1988653"/>
              <a:ext cx="59889" cy="59911"/>
            </a:xfrm>
            <a:custGeom>
              <a:rect b="b" l="l" r="r" t="t"/>
              <a:pathLst>
                <a:path extrusionOk="0" h="2746" w="2745">
                  <a:moveTo>
                    <a:pt x="1366" y="1"/>
                  </a:moveTo>
                  <a:cubicBezTo>
                    <a:pt x="623" y="1"/>
                    <a:pt x="0" y="623"/>
                    <a:pt x="0" y="1380"/>
                  </a:cubicBezTo>
                  <a:cubicBezTo>
                    <a:pt x="0" y="2123"/>
                    <a:pt x="623" y="2745"/>
                    <a:pt x="1366" y="2745"/>
                  </a:cubicBezTo>
                  <a:cubicBezTo>
                    <a:pt x="2122" y="2745"/>
                    <a:pt x="2745" y="2123"/>
                    <a:pt x="2745" y="1380"/>
                  </a:cubicBezTo>
                  <a:cubicBezTo>
                    <a:pt x="2745" y="623"/>
                    <a:pt x="2122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3419891" y="2068222"/>
              <a:ext cx="80157" cy="59605"/>
            </a:xfrm>
            <a:custGeom>
              <a:rect b="b" l="l" r="r" t="t"/>
              <a:pathLst>
                <a:path extrusionOk="0" h="2732" w="3674">
                  <a:moveTo>
                    <a:pt x="1844" y="0"/>
                  </a:moveTo>
                  <a:cubicBezTo>
                    <a:pt x="836" y="0"/>
                    <a:pt x="0" y="822"/>
                    <a:pt x="0" y="1830"/>
                  </a:cubicBezTo>
                  <a:lnTo>
                    <a:pt x="0" y="2732"/>
                  </a:lnTo>
                  <a:lnTo>
                    <a:pt x="3674" y="2732"/>
                  </a:lnTo>
                  <a:lnTo>
                    <a:pt x="3674" y="1830"/>
                  </a:lnTo>
                  <a:cubicBezTo>
                    <a:pt x="3674" y="822"/>
                    <a:pt x="2852" y="0"/>
                    <a:pt x="1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3430298" y="1988653"/>
              <a:ext cx="59627" cy="59911"/>
            </a:xfrm>
            <a:custGeom>
              <a:rect b="b" l="l" r="r" t="t"/>
              <a:pathLst>
                <a:path extrusionOk="0" h="2746" w="2733">
                  <a:moveTo>
                    <a:pt x="1367" y="1"/>
                  </a:moveTo>
                  <a:cubicBezTo>
                    <a:pt x="610" y="1"/>
                    <a:pt x="0" y="623"/>
                    <a:pt x="0" y="1380"/>
                  </a:cubicBezTo>
                  <a:cubicBezTo>
                    <a:pt x="0" y="2123"/>
                    <a:pt x="610" y="2745"/>
                    <a:pt x="1367" y="2745"/>
                  </a:cubicBezTo>
                  <a:cubicBezTo>
                    <a:pt x="2122" y="2745"/>
                    <a:pt x="2732" y="2123"/>
                    <a:pt x="2732" y="1380"/>
                  </a:cubicBezTo>
                  <a:cubicBezTo>
                    <a:pt x="2732" y="623"/>
                    <a:pt x="2122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3559632" y="1948422"/>
              <a:ext cx="59627" cy="60216"/>
            </a:xfrm>
            <a:custGeom>
              <a:rect b="b" l="l" r="r" t="t"/>
              <a:pathLst>
                <a:path extrusionOk="0" h="2760" w="2733">
                  <a:moveTo>
                    <a:pt x="1366" y="1"/>
                  </a:moveTo>
                  <a:cubicBezTo>
                    <a:pt x="611" y="1"/>
                    <a:pt x="1" y="637"/>
                    <a:pt x="1" y="1394"/>
                  </a:cubicBezTo>
                  <a:cubicBezTo>
                    <a:pt x="1" y="2149"/>
                    <a:pt x="611" y="2759"/>
                    <a:pt x="1366" y="2759"/>
                  </a:cubicBezTo>
                  <a:cubicBezTo>
                    <a:pt x="2123" y="2759"/>
                    <a:pt x="2733" y="2149"/>
                    <a:pt x="2733" y="1394"/>
                  </a:cubicBezTo>
                  <a:cubicBezTo>
                    <a:pt x="2733" y="637"/>
                    <a:pt x="2123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0"/>
          <p:cNvGrpSpPr/>
          <p:nvPr/>
        </p:nvGrpSpPr>
        <p:grpSpPr>
          <a:xfrm>
            <a:off x="719995" y="2973594"/>
            <a:ext cx="7704050" cy="140400"/>
            <a:chOff x="719995" y="2973594"/>
            <a:chExt cx="7704050" cy="140400"/>
          </a:xfrm>
        </p:grpSpPr>
        <p:cxnSp>
          <p:nvCxnSpPr>
            <p:cNvPr id="542" name="Google Shape;542;p30"/>
            <p:cNvCxnSpPr>
              <a:stCxn id="491" idx="1"/>
            </p:cNvCxnSpPr>
            <p:nvPr/>
          </p:nvCxnSpPr>
          <p:spPr>
            <a:xfrm rot="10800000">
              <a:off x="722525" y="3043800"/>
              <a:ext cx="924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30"/>
            <p:cNvCxnSpPr>
              <a:stCxn id="498" idx="1"/>
              <a:endCxn id="491" idx="3"/>
            </p:cNvCxnSpPr>
            <p:nvPr/>
          </p:nvCxnSpPr>
          <p:spPr>
            <a:xfrm rot="10800000">
              <a:off x="2219925" y="3043800"/>
              <a:ext cx="118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30"/>
            <p:cNvCxnSpPr>
              <a:stCxn id="499" idx="1"/>
              <a:endCxn id="498" idx="3"/>
            </p:cNvCxnSpPr>
            <p:nvPr/>
          </p:nvCxnSpPr>
          <p:spPr>
            <a:xfrm rot="10800000">
              <a:off x="3978925" y="3043800"/>
              <a:ext cx="118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30"/>
            <p:cNvCxnSpPr>
              <a:stCxn id="500" idx="1"/>
              <a:endCxn id="499" idx="3"/>
            </p:cNvCxnSpPr>
            <p:nvPr/>
          </p:nvCxnSpPr>
          <p:spPr>
            <a:xfrm rot="10800000">
              <a:off x="5737925" y="3043800"/>
              <a:ext cx="1186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30"/>
            <p:cNvCxnSpPr>
              <a:endCxn id="500" idx="3"/>
            </p:cNvCxnSpPr>
            <p:nvPr/>
          </p:nvCxnSpPr>
          <p:spPr>
            <a:xfrm rot="10800000">
              <a:off x="7496825" y="3043800"/>
              <a:ext cx="924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7" name="Google Shape;547;p30"/>
            <p:cNvSpPr/>
            <p:nvPr/>
          </p:nvSpPr>
          <p:spPr>
            <a:xfrm>
              <a:off x="719995" y="297359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8283645" y="2973594"/>
              <a:ext cx="140400" cy="1404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905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9" name="Google Shape;549;p30"/>
          <p:cNvCxnSpPr>
            <a:stCxn id="491" idx="2"/>
            <a:endCxn id="494" idx="0"/>
          </p:cNvCxnSpPr>
          <p:nvPr/>
        </p:nvCxnSpPr>
        <p:spPr>
          <a:xfrm>
            <a:off x="1933475" y="3330150"/>
            <a:ext cx="0" cy="2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0"/>
          <p:cNvCxnSpPr>
            <a:stCxn id="498" idx="0"/>
            <a:endCxn id="496" idx="2"/>
          </p:cNvCxnSpPr>
          <p:nvPr/>
        </p:nvCxnSpPr>
        <p:spPr>
          <a:xfrm flipH="1" rot="10800000">
            <a:off x="3692475" y="2653950"/>
            <a:ext cx="9000" cy="10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0"/>
          <p:cNvCxnSpPr>
            <a:stCxn id="499" idx="2"/>
            <a:endCxn id="506" idx="0"/>
          </p:cNvCxnSpPr>
          <p:nvPr/>
        </p:nvCxnSpPr>
        <p:spPr>
          <a:xfrm flipH="1">
            <a:off x="5449675" y="3330150"/>
            <a:ext cx="1800" cy="2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0"/>
          <p:cNvCxnSpPr>
            <a:stCxn id="500" idx="0"/>
            <a:endCxn id="502" idx="2"/>
          </p:cNvCxnSpPr>
          <p:nvPr/>
        </p:nvCxnSpPr>
        <p:spPr>
          <a:xfrm rot="10800000">
            <a:off x="7162775" y="2637750"/>
            <a:ext cx="47700" cy="11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0"/>
          <p:cNvSpPr txBox="1"/>
          <p:nvPr/>
        </p:nvSpPr>
        <p:spPr>
          <a:xfrm>
            <a:off x="334875" y="1500200"/>
            <a:ext cx="159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*Each sprint lasts between one and two weeks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/>
          <p:nvPr/>
        </p:nvSpPr>
        <p:spPr>
          <a:xfrm>
            <a:off x="3385050" y="3248750"/>
            <a:ext cx="2373900" cy="431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5985150" y="3248750"/>
            <a:ext cx="2373900" cy="431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784950" y="3248750"/>
            <a:ext cx="2373900" cy="431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 txBox="1"/>
          <p:nvPr>
            <p:ph idx="1" type="subTitle"/>
          </p:nvPr>
        </p:nvSpPr>
        <p:spPr>
          <a:xfrm>
            <a:off x="720000" y="3919975"/>
            <a:ext cx="25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Team Leader / Researcher</a:t>
            </a:r>
            <a:endParaRPr/>
          </a:p>
        </p:txBody>
      </p:sp>
      <p:sp>
        <p:nvSpPr>
          <p:cNvPr id="562" name="Google Shape;562;p31"/>
          <p:cNvSpPr txBox="1"/>
          <p:nvPr>
            <p:ph idx="3" type="subTitle"/>
          </p:nvPr>
        </p:nvSpPr>
        <p:spPr>
          <a:xfrm>
            <a:off x="3320100" y="3919975"/>
            <a:ext cx="25038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UI Designer / Coder</a:t>
            </a:r>
            <a:endParaRPr/>
          </a:p>
        </p:txBody>
      </p:sp>
      <p:sp>
        <p:nvSpPr>
          <p:cNvPr id="563" name="Google Shape;563;p31"/>
          <p:cNvSpPr txBox="1"/>
          <p:nvPr>
            <p:ph idx="4" type="subTitle"/>
          </p:nvPr>
        </p:nvSpPr>
        <p:spPr>
          <a:xfrm>
            <a:off x="35473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  <p:sp>
        <p:nvSpPr>
          <p:cNvPr id="564" name="Google Shape;564;p31"/>
          <p:cNvSpPr txBox="1"/>
          <p:nvPr>
            <p:ph idx="5" type="subTitle"/>
          </p:nvPr>
        </p:nvSpPr>
        <p:spPr>
          <a:xfrm>
            <a:off x="5920200" y="3919975"/>
            <a:ext cx="25038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UI Designer / Coder</a:t>
            </a:r>
            <a:endParaRPr/>
          </a:p>
        </p:txBody>
      </p:sp>
      <p:sp>
        <p:nvSpPr>
          <p:cNvPr id="565" name="Google Shape;565;p31"/>
          <p:cNvSpPr txBox="1"/>
          <p:nvPr>
            <p:ph idx="6" type="subTitle"/>
          </p:nvPr>
        </p:nvSpPr>
        <p:spPr>
          <a:xfrm>
            <a:off x="61474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César</a:t>
            </a:r>
            <a:endParaRPr/>
          </a:p>
        </p:txBody>
      </p:sp>
      <p:sp>
        <p:nvSpPr>
          <p:cNvPr id="566" name="Google Shape;566;p31"/>
          <p:cNvSpPr txBox="1"/>
          <p:nvPr>
            <p:ph idx="2" type="subTitle"/>
          </p:nvPr>
        </p:nvSpPr>
        <p:spPr>
          <a:xfrm>
            <a:off x="947250" y="3248750"/>
            <a:ext cx="20493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Rodrigo</a:t>
            </a:r>
            <a:endParaRPr/>
          </a:p>
        </p:txBody>
      </p:sp>
      <p:sp>
        <p:nvSpPr>
          <p:cNvPr id="567" name="Google Shape;56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568" name="Google Shape;568;p31"/>
          <p:cNvSpPr/>
          <p:nvPr/>
        </p:nvSpPr>
        <p:spPr>
          <a:xfrm>
            <a:off x="1645275" y="2200174"/>
            <a:ext cx="653241" cy="743158"/>
          </a:xfrm>
          <a:custGeom>
            <a:rect b="b" l="l" r="r" t="t"/>
            <a:pathLst>
              <a:path extrusionOk="0" h="15557" w="13674">
                <a:moveTo>
                  <a:pt x="3184" y="13739"/>
                </a:moveTo>
                <a:cubicBezTo>
                  <a:pt x="3436" y="13739"/>
                  <a:pt x="3648" y="13938"/>
                  <a:pt x="3648" y="14190"/>
                </a:cubicBezTo>
                <a:cubicBezTo>
                  <a:pt x="3648" y="14442"/>
                  <a:pt x="3436" y="14640"/>
                  <a:pt x="3184" y="14640"/>
                </a:cubicBezTo>
                <a:cubicBezTo>
                  <a:pt x="2932" y="14640"/>
                  <a:pt x="2733" y="14442"/>
                  <a:pt x="2733" y="14190"/>
                </a:cubicBezTo>
                <a:cubicBezTo>
                  <a:pt x="2733" y="13938"/>
                  <a:pt x="2932" y="13739"/>
                  <a:pt x="3184" y="13739"/>
                </a:cubicBezTo>
                <a:close/>
                <a:moveTo>
                  <a:pt x="6831" y="13739"/>
                </a:moveTo>
                <a:cubicBezTo>
                  <a:pt x="7083" y="13739"/>
                  <a:pt x="7295" y="13938"/>
                  <a:pt x="7295" y="14190"/>
                </a:cubicBezTo>
                <a:cubicBezTo>
                  <a:pt x="7295" y="14442"/>
                  <a:pt x="7083" y="14640"/>
                  <a:pt x="6831" y="14640"/>
                </a:cubicBezTo>
                <a:cubicBezTo>
                  <a:pt x="6579" y="14640"/>
                  <a:pt x="6380" y="14442"/>
                  <a:pt x="6380" y="14190"/>
                </a:cubicBezTo>
                <a:cubicBezTo>
                  <a:pt x="6380" y="13938"/>
                  <a:pt x="6579" y="13739"/>
                  <a:pt x="6831" y="13739"/>
                </a:cubicBezTo>
                <a:close/>
                <a:moveTo>
                  <a:pt x="10477" y="13739"/>
                </a:moveTo>
                <a:cubicBezTo>
                  <a:pt x="10730" y="13739"/>
                  <a:pt x="10928" y="13938"/>
                  <a:pt x="10928" y="14190"/>
                </a:cubicBezTo>
                <a:cubicBezTo>
                  <a:pt x="10928" y="14442"/>
                  <a:pt x="10730" y="14640"/>
                  <a:pt x="10477" y="14640"/>
                </a:cubicBezTo>
                <a:cubicBezTo>
                  <a:pt x="10226" y="14640"/>
                  <a:pt x="10027" y="14442"/>
                  <a:pt x="10027" y="14190"/>
                </a:cubicBezTo>
                <a:cubicBezTo>
                  <a:pt x="10027" y="13938"/>
                  <a:pt x="10226" y="13739"/>
                  <a:pt x="10477" y="13739"/>
                </a:cubicBezTo>
                <a:close/>
                <a:moveTo>
                  <a:pt x="6831" y="0"/>
                </a:moveTo>
                <a:cubicBezTo>
                  <a:pt x="4642" y="0"/>
                  <a:pt x="2945" y="1989"/>
                  <a:pt x="3251" y="4164"/>
                </a:cubicBezTo>
                <a:lnTo>
                  <a:pt x="3701" y="7320"/>
                </a:lnTo>
                <a:lnTo>
                  <a:pt x="6380" y="7320"/>
                </a:lnTo>
                <a:lnTo>
                  <a:pt x="6380" y="9150"/>
                </a:lnTo>
                <a:lnTo>
                  <a:pt x="4099" y="9150"/>
                </a:lnTo>
                <a:cubicBezTo>
                  <a:pt x="3502" y="9150"/>
                  <a:pt x="3012" y="9535"/>
                  <a:pt x="2812" y="10066"/>
                </a:cubicBezTo>
                <a:lnTo>
                  <a:pt x="1818" y="10066"/>
                </a:lnTo>
                <a:lnTo>
                  <a:pt x="1818" y="8236"/>
                </a:lnTo>
                <a:lnTo>
                  <a:pt x="2733" y="8236"/>
                </a:lnTo>
                <a:lnTo>
                  <a:pt x="2733" y="6869"/>
                </a:lnTo>
                <a:cubicBezTo>
                  <a:pt x="2733" y="6114"/>
                  <a:pt x="2123" y="5504"/>
                  <a:pt x="1367" y="5504"/>
                </a:cubicBezTo>
                <a:cubicBezTo>
                  <a:pt x="611" y="5504"/>
                  <a:pt x="1" y="6114"/>
                  <a:pt x="1" y="6869"/>
                </a:cubicBezTo>
                <a:lnTo>
                  <a:pt x="1" y="8236"/>
                </a:lnTo>
                <a:lnTo>
                  <a:pt x="917" y="8236"/>
                </a:lnTo>
                <a:lnTo>
                  <a:pt x="917" y="10968"/>
                </a:lnTo>
                <a:lnTo>
                  <a:pt x="6380" y="10968"/>
                </a:lnTo>
                <a:lnTo>
                  <a:pt x="6380" y="12824"/>
                </a:lnTo>
                <a:lnTo>
                  <a:pt x="3184" y="12824"/>
                </a:lnTo>
                <a:cubicBezTo>
                  <a:pt x="2441" y="12824"/>
                  <a:pt x="1818" y="13434"/>
                  <a:pt x="1818" y="14190"/>
                </a:cubicBezTo>
                <a:cubicBezTo>
                  <a:pt x="1818" y="14946"/>
                  <a:pt x="2441" y="15556"/>
                  <a:pt x="3184" y="15556"/>
                </a:cubicBezTo>
                <a:cubicBezTo>
                  <a:pt x="3940" y="15556"/>
                  <a:pt x="4550" y="14946"/>
                  <a:pt x="4550" y="14190"/>
                </a:cubicBezTo>
                <a:cubicBezTo>
                  <a:pt x="4550" y="14030"/>
                  <a:pt x="4524" y="13871"/>
                  <a:pt x="4471" y="13739"/>
                </a:cubicBezTo>
                <a:lnTo>
                  <a:pt x="5544" y="13739"/>
                </a:lnTo>
                <a:cubicBezTo>
                  <a:pt x="5505" y="13871"/>
                  <a:pt x="5465" y="14030"/>
                  <a:pt x="5465" y="14190"/>
                </a:cubicBezTo>
                <a:cubicBezTo>
                  <a:pt x="5465" y="14946"/>
                  <a:pt x="6075" y="15556"/>
                  <a:pt x="6831" y="15556"/>
                </a:cubicBezTo>
                <a:cubicBezTo>
                  <a:pt x="7586" y="15556"/>
                  <a:pt x="8196" y="14946"/>
                  <a:pt x="8196" y="14190"/>
                </a:cubicBezTo>
                <a:cubicBezTo>
                  <a:pt x="8196" y="14030"/>
                  <a:pt x="8170" y="13871"/>
                  <a:pt x="8117" y="13739"/>
                </a:cubicBezTo>
                <a:lnTo>
                  <a:pt x="9192" y="13739"/>
                </a:lnTo>
                <a:cubicBezTo>
                  <a:pt x="9139" y="13871"/>
                  <a:pt x="9112" y="14030"/>
                  <a:pt x="9112" y="14190"/>
                </a:cubicBezTo>
                <a:cubicBezTo>
                  <a:pt x="9112" y="14946"/>
                  <a:pt x="9722" y="15556"/>
                  <a:pt x="10477" y="15556"/>
                </a:cubicBezTo>
                <a:cubicBezTo>
                  <a:pt x="11234" y="15556"/>
                  <a:pt x="11844" y="14946"/>
                  <a:pt x="11844" y="14190"/>
                </a:cubicBezTo>
                <a:cubicBezTo>
                  <a:pt x="11844" y="13434"/>
                  <a:pt x="11234" y="12824"/>
                  <a:pt x="10477" y="12824"/>
                </a:cubicBezTo>
                <a:lnTo>
                  <a:pt x="7295" y="12824"/>
                </a:lnTo>
                <a:lnTo>
                  <a:pt x="7295" y="10968"/>
                </a:lnTo>
                <a:lnTo>
                  <a:pt x="12758" y="10968"/>
                </a:lnTo>
                <a:lnTo>
                  <a:pt x="12758" y="8236"/>
                </a:lnTo>
                <a:lnTo>
                  <a:pt x="13674" y="8236"/>
                </a:lnTo>
                <a:lnTo>
                  <a:pt x="13674" y="6869"/>
                </a:lnTo>
                <a:cubicBezTo>
                  <a:pt x="13674" y="6114"/>
                  <a:pt x="13050" y="5504"/>
                  <a:pt x="12295" y="5504"/>
                </a:cubicBezTo>
                <a:cubicBezTo>
                  <a:pt x="11552" y="5504"/>
                  <a:pt x="10928" y="6114"/>
                  <a:pt x="10928" y="6869"/>
                </a:cubicBezTo>
                <a:lnTo>
                  <a:pt x="10928" y="8236"/>
                </a:lnTo>
                <a:lnTo>
                  <a:pt x="11844" y="8236"/>
                </a:lnTo>
                <a:lnTo>
                  <a:pt x="11844" y="10066"/>
                </a:lnTo>
                <a:lnTo>
                  <a:pt x="10849" y="10066"/>
                </a:lnTo>
                <a:cubicBezTo>
                  <a:pt x="10663" y="9535"/>
                  <a:pt x="10159" y="9150"/>
                  <a:pt x="9563" y="9150"/>
                </a:cubicBezTo>
                <a:lnTo>
                  <a:pt x="7295" y="9150"/>
                </a:lnTo>
                <a:lnTo>
                  <a:pt x="7295" y="7320"/>
                </a:lnTo>
                <a:lnTo>
                  <a:pt x="9961" y="7320"/>
                </a:lnTo>
                <a:lnTo>
                  <a:pt x="10412" y="4164"/>
                </a:lnTo>
                <a:cubicBezTo>
                  <a:pt x="10730" y="1976"/>
                  <a:pt x="9032" y="0"/>
                  <a:pt x="68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1"/>
          <p:cNvSpPr/>
          <p:nvPr/>
        </p:nvSpPr>
        <p:spPr>
          <a:xfrm>
            <a:off x="4245375" y="2200174"/>
            <a:ext cx="653241" cy="743158"/>
          </a:xfrm>
          <a:custGeom>
            <a:rect b="b" l="l" r="r" t="t"/>
            <a:pathLst>
              <a:path extrusionOk="0" h="15557" w="13674">
                <a:moveTo>
                  <a:pt x="3184" y="13739"/>
                </a:moveTo>
                <a:cubicBezTo>
                  <a:pt x="3436" y="13739"/>
                  <a:pt x="3648" y="13938"/>
                  <a:pt x="3648" y="14190"/>
                </a:cubicBezTo>
                <a:cubicBezTo>
                  <a:pt x="3648" y="14442"/>
                  <a:pt x="3436" y="14640"/>
                  <a:pt x="3184" y="14640"/>
                </a:cubicBezTo>
                <a:cubicBezTo>
                  <a:pt x="2932" y="14640"/>
                  <a:pt x="2733" y="14442"/>
                  <a:pt x="2733" y="14190"/>
                </a:cubicBezTo>
                <a:cubicBezTo>
                  <a:pt x="2733" y="13938"/>
                  <a:pt x="2932" y="13739"/>
                  <a:pt x="3184" y="13739"/>
                </a:cubicBezTo>
                <a:close/>
                <a:moveTo>
                  <a:pt x="6831" y="13739"/>
                </a:moveTo>
                <a:cubicBezTo>
                  <a:pt x="7083" y="13739"/>
                  <a:pt x="7295" y="13938"/>
                  <a:pt x="7295" y="14190"/>
                </a:cubicBezTo>
                <a:cubicBezTo>
                  <a:pt x="7295" y="14442"/>
                  <a:pt x="7083" y="14640"/>
                  <a:pt x="6831" y="14640"/>
                </a:cubicBezTo>
                <a:cubicBezTo>
                  <a:pt x="6579" y="14640"/>
                  <a:pt x="6380" y="14442"/>
                  <a:pt x="6380" y="14190"/>
                </a:cubicBezTo>
                <a:cubicBezTo>
                  <a:pt x="6380" y="13938"/>
                  <a:pt x="6579" y="13739"/>
                  <a:pt x="6831" y="13739"/>
                </a:cubicBezTo>
                <a:close/>
                <a:moveTo>
                  <a:pt x="10477" y="13739"/>
                </a:moveTo>
                <a:cubicBezTo>
                  <a:pt x="10730" y="13739"/>
                  <a:pt x="10928" y="13938"/>
                  <a:pt x="10928" y="14190"/>
                </a:cubicBezTo>
                <a:cubicBezTo>
                  <a:pt x="10928" y="14442"/>
                  <a:pt x="10730" y="14640"/>
                  <a:pt x="10477" y="14640"/>
                </a:cubicBezTo>
                <a:cubicBezTo>
                  <a:pt x="10226" y="14640"/>
                  <a:pt x="10027" y="14442"/>
                  <a:pt x="10027" y="14190"/>
                </a:cubicBezTo>
                <a:cubicBezTo>
                  <a:pt x="10027" y="13938"/>
                  <a:pt x="10226" y="13739"/>
                  <a:pt x="10477" y="13739"/>
                </a:cubicBezTo>
                <a:close/>
                <a:moveTo>
                  <a:pt x="6831" y="0"/>
                </a:moveTo>
                <a:cubicBezTo>
                  <a:pt x="4642" y="0"/>
                  <a:pt x="2945" y="1989"/>
                  <a:pt x="3251" y="4164"/>
                </a:cubicBezTo>
                <a:lnTo>
                  <a:pt x="3701" y="7320"/>
                </a:lnTo>
                <a:lnTo>
                  <a:pt x="6380" y="7320"/>
                </a:lnTo>
                <a:lnTo>
                  <a:pt x="6380" y="9150"/>
                </a:lnTo>
                <a:lnTo>
                  <a:pt x="4099" y="9150"/>
                </a:lnTo>
                <a:cubicBezTo>
                  <a:pt x="3502" y="9150"/>
                  <a:pt x="3012" y="9535"/>
                  <a:pt x="2812" y="10066"/>
                </a:cubicBezTo>
                <a:lnTo>
                  <a:pt x="1818" y="10066"/>
                </a:lnTo>
                <a:lnTo>
                  <a:pt x="1818" y="8236"/>
                </a:lnTo>
                <a:lnTo>
                  <a:pt x="2733" y="8236"/>
                </a:lnTo>
                <a:lnTo>
                  <a:pt x="2733" y="6869"/>
                </a:lnTo>
                <a:cubicBezTo>
                  <a:pt x="2733" y="6114"/>
                  <a:pt x="2123" y="5504"/>
                  <a:pt x="1367" y="5504"/>
                </a:cubicBezTo>
                <a:cubicBezTo>
                  <a:pt x="611" y="5504"/>
                  <a:pt x="1" y="6114"/>
                  <a:pt x="1" y="6869"/>
                </a:cubicBezTo>
                <a:lnTo>
                  <a:pt x="1" y="8236"/>
                </a:lnTo>
                <a:lnTo>
                  <a:pt x="917" y="8236"/>
                </a:lnTo>
                <a:lnTo>
                  <a:pt x="917" y="10968"/>
                </a:lnTo>
                <a:lnTo>
                  <a:pt x="6380" y="10968"/>
                </a:lnTo>
                <a:lnTo>
                  <a:pt x="6380" y="12824"/>
                </a:lnTo>
                <a:lnTo>
                  <a:pt x="3184" y="12824"/>
                </a:lnTo>
                <a:cubicBezTo>
                  <a:pt x="2441" y="12824"/>
                  <a:pt x="1818" y="13434"/>
                  <a:pt x="1818" y="14190"/>
                </a:cubicBezTo>
                <a:cubicBezTo>
                  <a:pt x="1818" y="14946"/>
                  <a:pt x="2441" y="15556"/>
                  <a:pt x="3184" y="15556"/>
                </a:cubicBezTo>
                <a:cubicBezTo>
                  <a:pt x="3940" y="15556"/>
                  <a:pt x="4550" y="14946"/>
                  <a:pt x="4550" y="14190"/>
                </a:cubicBezTo>
                <a:cubicBezTo>
                  <a:pt x="4550" y="14030"/>
                  <a:pt x="4524" y="13871"/>
                  <a:pt x="4471" y="13739"/>
                </a:cubicBezTo>
                <a:lnTo>
                  <a:pt x="5544" y="13739"/>
                </a:lnTo>
                <a:cubicBezTo>
                  <a:pt x="5505" y="13871"/>
                  <a:pt x="5465" y="14030"/>
                  <a:pt x="5465" y="14190"/>
                </a:cubicBezTo>
                <a:cubicBezTo>
                  <a:pt x="5465" y="14946"/>
                  <a:pt x="6075" y="15556"/>
                  <a:pt x="6831" y="15556"/>
                </a:cubicBezTo>
                <a:cubicBezTo>
                  <a:pt x="7586" y="15556"/>
                  <a:pt x="8196" y="14946"/>
                  <a:pt x="8196" y="14190"/>
                </a:cubicBezTo>
                <a:cubicBezTo>
                  <a:pt x="8196" y="14030"/>
                  <a:pt x="8170" y="13871"/>
                  <a:pt x="8117" y="13739"/>
                </a:cubicBezTo>
                <a:lnTo>
                  <a:pt x="9192" y="13739"/>
                </a:lnTo>
                <a:cubicBezTo>
                  <a:pt x="9139" y="13871"/>
                  <a:pt x="9112" y="14030"/>
                  <a:pt x="9112" y="14190"/>
                </a:cubicBezTo>
                <a:cubicBezTo>
                  <a:pt x="9112" y="14946"/>
                  <a:pt x="9722" y="15556"/>
                  <a:pt x="10477" y="15556"/>
                </a:cubicBezTo>
                <a:cubicBezTo>
                  <a:pt x="11234" y="15556"/>
                  <a:pt x="11844" y="14946"/>
                  <a:pt x="11844" y="14190"/>
                </a:cubicBezTo>
                <a:cubicBezTo>
                  <a:pt x="11844" y="13434"/>
                  <a:pt x="11234" y="12824"/>
                  <a:pt x="10477" y="12824"/>
                </a:cubicBezTo>
                <a:lnTo>
                  <a:pt x="7295" y="12824"/>
                </a:lnTo>
                <a:lnTo>
                  <a:pt x="7295" y="10968"/>
                </a:lnTo>
                <a:lnTo>
                  <a:pt x="12758" y="10968"/>
                </a:lnTo>
                <a:lnTo>
                  <a:pt x="12758" y="8236"/>
                </a:lnTo>
                <a:lnTo>
                  <a:pt x="13674" y="8236"/>
                </a:lnTo>
                <a:lnTo>
                  <a:pt x="13674" y="6869"/>
                </a:lnTo>
                <a:cubicBezTo>
                  <a:pt x="13674" y="6114"/>
                  <a:pt x="13050" y="5504"/>
                  <a:pt x="12295" y="5504"/>
                </a:cubicBezTo>
                <a:cubicBezTo>
                  <a:pt x="11552" y="5504"/>
                  <a:pt x="10928" y="6114"/>
                  <a:pt x="10928" y="6869"/>
                </a:cubicBezTo>
                <a:lnTo>
                  <a:pt x="10928" y="8236"/>
                </a:lnTo>
                <a:lnTo>
                  <a:pt x="11844" y="8236"/>
                </a:lnTo>
                <a:lnTo>
                  <a:pt x="11844" y="10066"/>
                </a:lnTo>
                <a:lnTo>
                  <a:pt x="10849" y="10066"/>
                </a:lnTo>
                <a:cubicBezTo>
                  <a:pt x="10663" y="9535"/>
                  <a:pt x="10159" y="9150"/>
                  <a:pt x="9563" y="9150"/>
                </a:cubicBezTo>
                <a:lnTo>
                  <a:pt x="7295" y="9150"/>
                </a:lnTo>
                <a:lnTo>
                  <a:pt x="7295" y="7320"/>
                </a:lnTo>
                <a:lnTo>
                  <a:pt x="9961" y="7320"/>
                </a:lnTo>
                <a:lnTo>
                  <a:pt x="10412" y="4164"/>
                </a:lnTo>
                <a:cubicBezTo>
                  <a:pt x="10730" y="1976"/>
                  <a:pt x="9032" y="0"/>
                  <a:pt x="68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/>
          <p:nvPr/>
        </p:nvSpPr>
        <p:spPr>
          <a:xfrm>
            <a:off x="6845475" y="2200174"/>
            <a:ext cx="653241" cy="743158"/>
          </a:xfrm>
          <a:custGeom>
            <a:rect b="b" l="l" r="r" t="t"/>
            <a:pathLst>
              <a:path extrusionOk="0" h="15557" w="13674">
                <a:moveTo>
                  <a:pt x="3184" y="13739"/>
                </a:moveTo>
                <a:cubicBezTo>
                  <a:pt x="3436" y="13739"/>
                  <a:pt x="3648" y="13938"/>
                  <a:pt x="3648" y="14190"/>
                </a:cubicBezTo>
                <a:cubicBezTo>
                  <a:pt x="3648" y="14442"/>
                  <a:pt x="3436" y="14640"/>
                  <a:pt x="3184" y="14640"/>
                </a:cubicBezTo>
                <a:cubicBezTo>
                  <a:pt x="2932" y="14640"/>
                  <a:pt x="2733" y="14442"/>
                  <a:pt x="2733" y="14190"/>
                </a:cubicBezTo>
                <a:cubicBezTo>
                  <a:pt x="2733" y="13938"/>
                  <a:pt x="2932" y="13739"/>
                  <a:pt x="3184" y="13739"/>
                </a:cubicBezTo>
                <a:close/>
                <a:moveTo>
                  <a:pt x="6831" y="13739"/>
                </a:moveTo>
                <a:cubicBezTo>
                  <a:pt x="7083" y="13739"/>
                  <a:pt x="7295" y="13938"/>
                  <a:pt x="7295" y="14190"/>
                </a:cubicBezTo>
                <a:cubicBezTo>
                  <a:pt x="7295" y="14442"/>
                  <a:pt x="7083" y="14640"/>
                  <a:pt x="6831" y="14640"/>
                </a:cubicBezTo>
                <a:cubicBezTo>
                  <a:pt x="6579" y="14640"/>
                  <a:pt x="6380" y="14442"/>
                  <a:pt x="6380" y="14190"/>
                </a:cubicBezTo>
                <a:cubicBezTo>
                  <a:pt x="6380" y="13938"/>
                  <a:pt x="6579" y="13739"/>
                  <a:pt x="6831" y="13739"/>
                </a:cubicBezTo>
                <a:close/>
                <a:moveTo>
                  <a:pt x="10477" y="13739"/>
                </a:moveTo>
                <a:cubicBezTo>
                  <a:pt x="10730" y="13739"/>
                  <a:pt x="10928" y="13938"/>
                  <a:pt x="10928" y="14190"/>
                </a:cubicBezTo>
                <a:cubicBezTo>
                  <a:pt x="10928" y="14442"/>
                  <a:pt x="10730" y="14640"/>
                  <a:pt x="10477" y="14640"/>
                </a:cubicBezTo>
                <a:cubicBezTo>
                  <a:pt x="10226" y="14640"/>
                  <a:pt x="10027" y="14442"/>
                  <a:pt x="10027" y="14190"/>
                </a:cubicBezTo>
                <a:cubicBezTo>
                  <a:pt x="10027" y="13938"/>
                  <a:pt x="10226" y="13739"/>
                  <a:pt x="10477" y="13739"/>
                </a:cubicBezTo>
                <a:close/>
                <a:moveTo>
                  <a:pt x="6831" y="0"/>
                </a:moveTo>
                <a:cubicBezTo>
                  <a:pt x="4642" y="0"/>
                  <a:pt x="2945" y="1989"/>
                  <a:pt x="3251" y="4164"/>
                </a:cubicBezTo>
                <a:lnTo>
                  <a:pt x="3701" y="7320"/>
                </a:lnTo>
                <a:lnTo>
                  <a:pt x="6380" y="7320"/>
                </a:lnTo>
                <a:lnTo>
                  <a:pt x="6380" y="9150"/>
                </a:lnTo>
                <a:lnTo>
                  <a:pt x="4099" y="9150"/>
                </a:lnTo>
                <a:cubicBezTo>
                  <a:pt x="3502" y="9150"/>
                  <a:pt x="3012" y="9535"/>
                  <a:pt x="2812" y="10066"/>
                </a:cubicBezTo>
                <a:lnTo>
                  <a:pt x="1818" y="10066"/>
                </a:lnTo>
                <a:lnTo>
                  <a:pt x="1818" y="8236"/>
                </a:lnTo>
                <a:lnTo>
                  <a:pt x="2733" y="8236"/>
                </a:lnTo>
                <a:lnTo>
                  <a:pt x="2733" y="6869"/>
                </a:lnTo>
                <a:cubicBezTo>
                  <a:pt x="2733" y="6114"/>
                  <a:pt x="2123" y="5504"/>
                  <a:pt x="1367" y="5504"/>
                </a:cubicBezTo>
                <a:cubicBezTo>
                  <a:pt x="611" y="5504"/>
                  <a:pt x="1" y="6114"/>
                  <a:pt x="1" y="6869"/>
                </a:cubicBezTo>
                <a:lnTo>
                  <a:pt x="1" y="8236"/>
                </a:lnTo>
                <a:lnTo>
                  <a:pt x="917" y="8236"/>
                </a:lnTo>
                <a:lnTo>
                  <a:pt x="917" y="10968"/>
                </a:lnTo>
                <a:lnTo>
                  <a:pt x="6380" y="10968"/>
                </a:lnTo>
                <a:lnTo>
                  <a:pt x="6380" y="12824"/>
                </a:lnTo>
                <a:lnTo>
                  <a:pt x="3184" y="12824"/>
                </a:lnTo>
                <a:cubicBezTo>
                  <a:pt x="2441" y="12824"/>
                  <a:pt x="1818" y="13434"/>
                  <a:pt x="1818" y="14190"/>
                </a:cubicBezTo>
                <a:cubicBezTo>
                  <a:pt x="1818" y="14946"/>
                  <a:pt x="2441" y="15556"/>
                  <a:pt x="3184" y="15556"/>
                </a:cubicBezTo>
                <a:cubicBezTo>
                  <a:pt x="3940" y="15556"/>
                  <a:pt x="4550" y="14946"/>
                  <a:pt x="4550" y="14190"/>
                </a:cubicBezTo>
                <a:cubicBezTo>
                  <a:pt x="4550" y="14030"/>
                  <a:pt x="4524" y="13871"/>
                  <a:pt x="4471" y="13739"/>
                </a:cubicBezTo>
                <a:lnTo>
                  <a:pt x="5544" y="13739"/>
                </a:lnTo>
                <a:cubicBezTo>
                  <a:pt x="5505" y="13871"/>
                  <a:pt x="5465" y="14030"/>
                  <a:pt x="5465" y="14190"/>
                </a:cubicBezTo>
                <a:cubicBezTo>
                  <a:pt x="5465" y="14946"/>
                  <a:pt x="6075" y="15556"/>
                  <a:pt x="6831" y="15556"/>
                </a:cubicBezTo>
                <a:cubicBezTo>
                  <a:pt x="7586" y="15556"/>
                  <a:pt x="8196" y="14946"/>
                  <a:pt x="8196" y="14190"/>
                </a:cubicBezTo>
                <a:cubicBezTo>
                  <a:pt x="8196" y="14030"/>
                  <a:pt x="8170" y="13871"/>
                  <a:pt x="8117" y="13739"/>
                </a:cubicBezTo>
                <a:lnTo>
                  <a:pt x="9192" y="13739"/>
                </a:lnTo>
                <a:cubicBezTo>
                  <a:pt x="9139" y="13871"/>
                  <a:pt x="9112" y="14030"/>
                  <a:pt x="9112" y="14190"/>
                </a:cubicBezTo>
                <a:cubicBezTo>
                  <a:pt x="9112" y="14946"/>
                  <a:pt x="9722" y="15556"/>
                  <a:pt x="10477" y="15556"/>
                </a:cubicBezTo>
                <a:cubicBezTo>
                  <a:pt x="11234" y="15556"/>
                  <a:pt x="11844" y="14946"/>
                  <a:pt x="11844" y="14190"/>
                </a:cubicBezTo>
                <a:cubicBezTo>
                  <a:pt x="11844" y="13434"/>
                  <a:pt x="11234" y="12824"/>
                  <a:pt x="10477" y="12824"/>
                </a:cubicBezTo>
                <a:lnTo>
                  <a:pt x="7295" y="12824"/>
                </a:lnTo>
                <a:lnTo>
                  <a:pt x="7295" y="10968"/>
                </a:lnTo>
                <a:lnTo>
                  <a:pt x="12758" y="10968"/>
                </a:lnTo>
                <a:lnTo>
                  <a:pt x="12758" y="8236"/>
                </a:lnTo>
                <a:lnTo>
                  <a:pt x="13674" y="8236"/>
                </a:lnTo>
                <a:lnTo>
                  <a:pt x="13674" y="6869"/>
                </a:lnTo>
                <a:cubicBezTo>
                  <a:pt x="13674" y="6114"/>
                  <a:pt x="13050" y="5504"/>
                  <a:pt x="12295" y="5504"/>
                </a:cubicBezTo>
                <a:cubicBezTo>
                  <a:pt x="11552" y="5504"/>
                  <a:pt x="10928" y="6114"/>
                  <a:pt x="10928" y="6869"/>
                </a:cubicBezTo>
                <a:lnTo>
                  <a:pt x="10928" y="8236"/>
                </a:lnTo>
                <a:lnTo>
                  <a:pt x="11844" y="8236"/>
                </a:lnTo>
                <a:lnTo>
                  <a:pt x="11844" y="10066"/>
                </a:lnTo>
                <a:lnTo>
                  <a:pt x="10849" y="10066"/>
                </a:lnTo>
                <a:cubicBezTo>
                  <a:pt x="10663" y="9535"/>
                  <a:pt x="10159" y="9150"/>
                  <a:pt x="9563" y="9150"/>
                </a:cubicBezTo>
                <a:lnTo>
                  <a:pt x="7295" y="9150"/>
                </a:lnTo>
                <a:lnTo>
                  <a:pt x="7295" y="7320"/>
                </a:lnTo>
                <a:lnTo>
                  <a:pt x="9961" y="7320"/>
                </a:lnTo>
                <a:lnTo>
                  <a:pt x="10412" y="4164"/>
                </a:lnTo>
                <a:cubicBezTo>
                  <a:pt x="10730" y="1976"/>
                  <a:pt x="9032" y="0"/>
                  <a:pt x="68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576" name="Google Shape;576;p32"/>
          <p:cNvSpPr txBox="1"/>
          <p:nvPr>
            <p:ph idx="1" type="subTitle"/>
          </p:nvPr>
        </p:nvSpPr>
        <p:spPr>
          <a:xfrm>
            <a:off x="5185500" y="1951750"/>
            <a:ext cx="3127200" cy="26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already interviewed some people, but we haven’t analyzed the interviews yet, but we will have it finished by the end of the week</a:t>
            </a:r>
            <a:endParaRPr/>
          </a:p>
        </p:txBody>
      </p:sp>
      <p:grpSp>
        <p:nvGrpSpPr>
          <p:cNvPr id="577" name="Google Shape;577;p32"/>
          <p:cNvGrpSpPr/>
          <p:nvPr/>
        </p:nvGrpSpPr>
        <p:grpSpPr>
          <a:xfrm>
            <a:off x="831291" y="2091924"/>
            <a:ext cx="3892758" cy="2336854"/>
            <a:chOff x="4854325" y="1936705"/>
            <a:chExt cx="3569700" cy="2142920"/>
          </a:xfrm>
        </p:grpSpPr>
        <p:sp>
          <p:nvSpPr>
            <p:cNvPr id="578" name="Google Shape;578;p32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fmla="val 5925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22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22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220000" dist="95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32"/>
          <p:cNvPicPr preferRelativeResize="0"/>
          <p:nvPr/>
        </p:nvPicPr>
        <p:blipFill rotWithShape="1">
          <a:blip r:embed="rId3">
            <a:alphaModFix/>
          </a:blip>
          <a:srcRect b="3462" l="0" r="0" t="3453"/>
          <a:stretch/>
        </p:blipFill>
        <p:spPr>
          <a:xfrm>
            <a:off x="1110750" y="2323038"/>
            <a:ext cx="3332628" cy="187462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719975" y="1677375"/>
            <a:ext cx="2372400" cy="3585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 txBox="1"/>
          <p:nvPr>
            <p:ph idx="4294967295" type="subTitle"/>
          </p:nvPr>
        </p:nvSpPr>
        <p:spPr>
          <a:xfrm>
            <a:off x="719975" y="2083550"/>
            <a:ext cx="7704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will allow to perform anonymous tests.</a:t>
            </a:r>
            <a:endParaRPr/>
          </a:p>
        </p:txBody>
      </p:sp>
      <p:sp>
        <p:nvSpPr>
          <p:cNvPr id="589" name="Google Shape;589;p33"/>
          <p:cNvSpPr txBox="1"/>
          <p:nvPr>
            <p:ph idx="4294967295" type="subTitle"/>
          </p:nvPr>
        </p:nvSpPr>
        <p:spPr>
          <a:xfrm>
            <a:off x="719975" y="1677375"/>
            <a:ext cx="21267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Light"/>
                <a:ea typeface="Rubik Light"/>
                <a:cs typeface="Rubik Light"/>
                <a:sym typeface="Rubik Light"/>
              </a:rPr>
              <a:t>Online Tests</a:t>
            </a:r>
            <a:endParaRPr sz="20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0" name="Google Shape;590;p33"/>
          <p:cNvSpPr/>
          <p:nvPr/>
        </p:nvSpPr>
        <p:spPr>
          <a:xfrm>
            <a:off x="719975" y="2656330"/>
            <a:ext cx="2372400" cy="3585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idx="4294967295" type="subTitle"/>
          </p:nvPr>
        </p:nvSpPr>
        <p:spPr>
          <a:xfrm>
            <a:off x="719975" y="3099475"/>
            <a:ext cx="7704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will recommend free resources based on the test results.</a:t>
            </a:r>
            <a:endParaRPr/>
          </a:p>
        </p:txBody>
      </p:sp>
      <p:sp>
        <p:nvSpPr>
          <p:cNvPr id="592" name="Google Shape;592;p33"/>
          <p:cNvSpPr txBox="1"/>
          <p:nvPr>
            <p:ph idx="4294967295" type="subTitle"/>
          </p:nvPr>
        </p:nvSpPr>
        <p:spPr>
          <a:xfrm>
            <a:off x="719975" y="2656344"/>
            <a:ext cx="15885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Resources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3" name="Google Shape;593;p33"/>
          <p:cNvSpPr/>
          <p:nvPr/>
        </p:nvSpPr>
        <p:spPr>
          <a:xfrm>
            <a:off x="719975" y="3711498"/>
            <a:ext cx="2372400" cy="358500"/>
          </a:xfrm>
          <a:prstGeom prst="roundRect">
            <a:avLst>
              <a:gd fmla="val 574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2D2E2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294967295" type="subTitle"/>
          </p:nvPr>
        </p:nvSpPr>
        <p:spPr>
          <a:xfrm>
            <a:off x="719975" y="4220750"/>
            <a:ext cx="7704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will give contacts of </a:t>
            </a:r>
            <a:r>
              <a:rPr lang="en"/>
              <a:t>professionals</a:t>
            </a:r>
            <a:r>
              <a:rPr lang="en"/>
              <a:t> for the users to treat their suffering.</a:t>
            </a:r>
            <a:endParaRPr/>
          </a:p>
        </p:txBody>
      </p:sp>
      <p:sp>
        <p:nvSpPr>
          <p:cNvPr id="595" name="Google Shape;595;p33"/>
          <p:cNvSpPr txBox="1"/>
          <p:nvPr>
            <p:ph idx="4294967295" type="subTitle"/>
          </p:nvPr>
        </p:nvSpPr>
        <p:spPr>
          <a:xfrm>
            <a:off x="719975" y="3711488"/>
            <a:ext cx="15885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Light"/>
                <a:ea typeface="Rubik Light"/>
                <a:cs typeface="Rubik Light"/>
                <a:sym typeface="Rubik Light"/>
              </a:rPr>
              <a:t>Contacts</a:t>
            </a:r>
            <a:endParaRPr sz="20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ttle Pop-Up Windows Meeting by Slidesgo">
  <a:themeElements>
    <a:clrScheme name="Simple Light">
      <a:dk1>
        <a:srgbClr val="2D2E27"/>
      </a:dk1>
      <a:lt1>
        <a:srgbClr val="FCF4E6"/>
      </a:lt1>
      <a:dk2>
        <a:srgbClr val="FFB09C"/>
      </a:dk2>
      <a:lt2>
        <a:srgbClr val="9FF1B7"/>
      </a:lt2>
      <a:accent1>
        <a:srgbClr val="B5F1C6"/>
      </a:accent1>
      <a:accent2>
        <a:srgbClr val="787FF0"/>
      </a:accent2>
      <a:accent3>
        <a:srgbClr val="898FF0"/>
      </a:accent3>
      <a:accent4>
        <a:srgbClr val="FFBBAA"/>
      </a:accent4>
      <a:accent5>
        <a:srgbClr val="9FF1B7"/>
      </a:accent5>
      <a:accent6>
        <a:srgbClr val="787FF0"/>
      </a:accent6>
      <a:hlink>
        <a:srgbClr val="2D2E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